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8"/>
  </p:notesMasterIdLst>
  <p:sldIdLst>
    <p:sldId id="266" r:id="rId5"/>
    <p:sldId id="279" r:id="rId6"/>
    <p:sldId id="257" r:id="rId7"/>
    <p:sldId id="267" r:id="rId8"/>
    <p:sldId id="272" r:id="rId9"/>
    <p:sldId id="277" r:id="rId10"/>
    <p:sldId id="278" r:id="rId11"/>
    <p:sldId id="273" r:id="rId12"/>
    <p:sldId id="268" r:id="rId13"/>
    <p:sldId id="276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F606BC-484B-4B63-92D4-7417EC061297}" v="23" dt="2022-03-14T19:12:00.596"/>
    <p1510:client id="{96C92918-7800-4654-9FD1-0E2CCEFC95D7}" v="85" dt="2022-03-13T18:49:36.523"/>
    <p1510:client id="{994CE963-11B9-4965-ACCE-E999CD640BE7}" v="1344" dt="2022-03-14T04:10:43.439"/>
    <p1510:client id="{B8347C06-70F8-4643-8413-292EB1298356}" v="183" dt="2022-03-14T19:15:13.2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suario invitado" providerId="Windows Live" clId="Web-{64B6793D-1973-4670-BEF3-A28F505B32B3}"/>
    <pc:docChg chg="modSld">
      <pc:chgData name="Usuario invitado" userId="" providerId="Windows Live" clId="Web-{64B6793D-1973-4670-BEF3-A28F505B32B3}" dt="2022-03-12T02:26:02.687" v="121"/>
      <pc:docMkLst>
        <pc:docMk/>
      </pc:docMkLst>
      <pc:sldChg chg="addSp delSp modSp">
        <pc:chgData name="Usuario invitado" userId="" providerId="Windows Live" clId="Web-{64B6793D-1973-4670-BEF3-A28F505B32B3}" dt="2022-03-12T02:26:02.687" v="121"/>
        <pc:sldMkLst>
          <pc:docMk/>
          <pc:sldMk cId="300613026" sldId="270"/>
        </pc:sldMkLst>
        <pc:spChg chg="mod">
          <ac:chgData name="Usuario invitado" userId="" providerId="Windows Live" clId="Web-{64B6793D-1973-4670-BEF3-A28F505B32B3}" dt="2022-03-12T02:20:32.988" v="6" actId="20577"/>
          <ac:spMkLst>
            <pc:docMk/>
            <pc:sldMk cId="300613026" sldId="270"/>
            <ac:spMk id="2" creationId="{DB82461D-99C8-4B97-8D64-01AA323B07FF}"/>
          </ac:spMkLst>
        </pc:spChg>
        <pc:spChg chg="del">
          <ac:chgData name="Usuario invitado" userId="" providerId="Windows Live" clId="Web-{64B6793D-1973-4670-BEF3-A28F505B32B3}" dt="2022-03-12T02:26:02.687" v="121"/>
          <ac:spMkLst>
            <pc:docMk/>
            <pc:sldMk cId="300613026" sldId="270"/>
            <ac:spMk id="3" creationId="{449335D7-6072-4485-AA20-4DDDD49E1EA2}"/>
          </ac:spMkLst>
        </pc:spChg>
        <pc:spChg chg="add mod">
          <ac:chgData name="Usuario invitado" userId="" providerId="Windows Live" clId="Web-{64B6793D-1973-4670-BEF3-A28F505B32B3}" dt="2022-03-12T02:26:00.828" v="120" actId="20577"/>
          <ac:spMkLst>
            <pc:docMk/>
            <pc:sldMk cId="300613026" sldId="270"/>
            <ac:spMk id="4" creationId="{A20D0D44-EEFD-40E8-8185-34F14188ADE6}"/>
          </ac:spMkLst>
        </pc:spChg>
      </pc:sldChg>
    </pc:docChg>
  </pc:docChgLst>
  <pc:docChgLst>
    <pc:chgData name="Guest User" userId="56d1fb6983e4563d" providerId="Windows Live" clId="Web-{D69EACE9-8D94-482B-A6DC-3BDC810BDDA8}"/>
    <pc:docChg chg="addSld delSld modSld">
      <pc:chgData name="Guest User" userId="56d1fb6983e4563d" providerId="Windows Live" clId="Web-{D69EACE9-8D94-482B-A6DC-3BDC810BDDA8}" dt="2022-03-12T23:54:12.853" v="531" actId="20577"/>
      <pc:docMkLst>
        <pc:docMk/>
      </pc:docMkLst>
      <pc:sldChg chg="addSp delSp modSp mod setBg setClrOvrMap">
        <pc:chgData name="Guest User" userId="56d1fb6983e4563d" providerId="Windows Live" clId="Web-{D69EACE9-8D94-482B-A6DC-3BDC810BDDA8}" dt="2022-03-12T23:50:24.903" v="472"/>
        <pc:sldMkLst>
          <pc:docMk/>
          <pc:sldMk cId="2204084411" sldId="268"/>
        </pc:sldMkLst>
        <pc:spChg chg="del">
          <ac:chgData name="Guest User" userId="56d1fb6983e4563d" providerId="Windows Live" clId="Web-{D69EACE9-8D94-482B-A6DC-3BDC810BDDA8}" dt="2022-03-12T23:33:28.388" v="4"/>
          <ac:spMkLst>
            <pc:docMk/>
            <pc:sldMk cId="2204084411" sldId="268"/>
            <ac:spMk id="3" creationId="{5D90ED7C-FA6C-4BBE-8F62-2CF176EE3422}"/>
          </ac:spMkLst>
        </pc:spChg>
        <pc:spChg chg="add del mod">
          <ac:chgData name="Guest User" userId="56d1fb6983e4563d" providerId="Windows Live" clId="Web-{D69EACE9-8D94-482B-A6DC-3BDC810BDDA8}" dt="2022-03-12T23:50:24.903" v="472"/>
          <ac:spMkLst>
            <pc:docMk/>
            <pc:sldMk cId="2204084411" sldId="268"/>
            <ac:spMk id="5" creationId="{CAB309B9-2E89-468A-BA31-8DF721C5D759}"/>
          </ac:spMkLst>
        </pc:spChg>
        <pc:spChg chg="mod">
          <ac:chgData name="Guest User" userId="56d1fb6983e4563d" providerId="Windows Live" clId="Web-{D69EACE9-8D94-482B-A6DC-3BDC810BDDA8}" dt="2022-03-12T23:50:24.903" v="472"/>
          <ac:spMkLst>
            <pc:docMk/>
            <pc:sldMk cId="2204084411" sldId="268"/>
            <ac:spMk id="6" creationId="{502DB483-4C13-4906-972B-A3938CD8021E}"/>
          </ac:spMkLst>
        </pc:spChg>
        <pc:spChg chg="del">
          <ac:chgData name="Guest User" userId="56d1fb6983e4563d" providerId="Windows Live" clId="Web-{D69EACE9-8D94-482B-A6DC-3BDC810BDDA8}" dt="2022-03-12T23:50:24.903" v="472"/>
          <ac:spMkLst>
            <pc:docMk/>
            <pc:sldMk cId="2204084411" sldId="268"/>
            <ac:spMk id="11" creationId="{2A97F59D-628C-4053-B41F-489D0045FD5C}"/>
          </ac:spMkLst>
        </pc:spChg>
        <pc:spChg chg="del">
          <ac:chgData name="Guest User" userId="56d1fb6983e4563d" providerId="Windows Live" clId="Web-{D69EACE9-8D94-482B-A6DC-3BDC810BDDA8}" dt="2022-03-12T23:50:24.903" v="472"/>
          <ac:spMkLst>
            <pc:docMk/>
            <pc:sldMk cId="2204084411" sldId="268"/>
            <ac:spMk id="13" creationId="{A14902AA-4E7E-4D93-A756-AC2EF9AAF932}"/>
          </ac:spMkLst>
        </pc:spChg>
        <pc:spChg chg="del">
          <ac:chgData name="Guest User" userId="56d1fb6983e4563d" providerId="Windows Live" clId="Web-{D69EACE9-8D94-482B-A6DC-3BDC810BDDA8}" dt="2022-03-12T23:50:24.903" v="472"/>
          <ac:spMkLst>
            <pc:docMk/>
            <pc:sldMk cId="2204084411" sldId="268"/>
            <ac:spMk id="15" creationId="{AE0AE5A0-0098-4DC4-82DC-CCE4071B655B}"/>
          </ac:spMkLst>
        </pc:spChg>
        <pc:spChg chg="del">
          <ac:chgData name="Guest User" userId="56d1fb6983e4563d" providerId="Windows Live" clId="Web-{D69EACE9-8D94-482B-A6DC-3BDC810BDDA8}" dt="2022-03-12T23:50:24.903" v="472"/>
          <ac:spMkLst>
            <pc:docMk/>
            <pc:sldMk cId="2204084411" sldId="268"/>
            <ac:spMk id="17" creationId="{B6D28670-6E3D-4F4B-AD22-EFA33BF3CA29}"/>
          </ac:spMkLst>
        </pc:spChg>
        <pc:spChg chg="add">
          <ac:chgData name="Guest User" userId="56d1fb6983e4563d" providerId="Windows Live" clId="Web-{D69EACE9-8D94-482B-A6DC-3BDC810BDDA8}" dt="2022-03-12T23:50:24.903" v="472"/>
          <ac:spMkLst>
            <pc:docMk/>
            <pc:sldMk cId="2204084411" sldId="268"/>
            <ac:spMk id="23" creationId="{0F90CED2-72DA-49F5-8068-294F7EEF1388}"/>
          </ac:spMkLst>
        </pc:spChg>
        <pc:graphicFrameChg chg="add del mod ord modGraphic">
          <ac:chgData name="Guest User" userId="56d1fb6983e4563d" providerId="Windows Live" clId="Web-{D69EACE9-8D94-482B-A6DC-3BDC810BDDA8}" dt="2022-03-12T23:46:31.241" v="375"/>
          <ac:graphicFrameMkLst>
            <pc:docMk/>
            <pc:sldMk cId="2204084411" sldId="268"/>
            <ac:graphicFrameMk id="2" creationId="{307F9425-74EA-4103-9E0D-4C72953332BC}"/>
          </ac:graphicFrameMkLst>
        </pc:graphicFrameChg>
        <pc:graphicFrameChg chg="add">
          <ac:chgData name="Guest User" userId="56d1fb6983e4563d" providerId="Windows Live" clId="Web-{D69EACE9-8D94-482B-A6DC-3BDC810BDDA8}" dt="2022-03-12T23:50:24.903" v="472"/>
          <ac:graphicFrameMkLst>
            <pc:docMk/>
            <pc:sldMk cId="2204084411" sldId="268"/>
            <ac:graphicFrameMk id="19" creationId="{F7D0A4D7-15AC-3157-FA89-B3A88CFC380A}"/>
          </ac:graphicFrameMkLst>
        </pc:graphicFrameChg>
      </pc:sldChg>
      <pc:sldChg chg="addSp delSp modSp mod setBg">
        <pc:chgData name="Guest User" userId="56d1fb6983e4563d" providerId="Windows Live" clId="Web-{D69EACE9-8D94-482B-A6DC-3BDC810BDDA8}" dt="2022-03-12T23:46:06.566" v="374" actId="20577"/>
        <pc:sldMkLst>
          <pc:docMk/>
          <pc:sldMk cId="3344379359" sldId="269"/>
        </pc:sldMkLst>
        <pc:spChg chg="del">
          <ac:chgData name="Guest User" userId="56d1fb6983e4563d" providerId="Windows Live" clId="Web-{D69EACE9-8D94-482B-A6DC-3BDC810BDDA8}" dt="2022-03-12T23:45:30.065" v="368"/>
          <ac:spMkLst>
            <pc:docMk/>
            <pc:sldMk cId="3344379359" sldId="269"/>
            <ac:spMk id="2" creationId="{33964F57-55AB-46D0-A825-9DB59E7D02AC}"/>
          </ac:spMkLst>
        </pc:spChg>
        <pc:spChg chg="mod">
          <ac:chgData name="Guest User" userId="56d1fb6983e4563d" providerId="Windows Live" clId="Web-{D69EACE9-8D94-482B-A6DC-3BDC810BDDA8}" dt="2022-03-12T23:46:06.566" v="374" actId="20577"/>
          <ac:spMkLst>
            <pc:docMk/>
            <pc:sldMk cId="3344379359" sldId="269"/>
            <ac:spMk id="13" creationId="{62C5704E-AC16-4E22-818D-44764A29B416}"/>
          </ac:spMkLst>
        </pc:spChg>
        <pc:spChg chg="del">
          <ac:chgData name="Guest User" userId="56d1fb6983e4563d" providerId="Windows Live" clId="Web-{D69EACE9-8D94-482B-A6DC-3BDC810BDDA8}" dt="2022-03-12T23:45:58.190" v="371"/>
          <ac:spMkLst>
            <pc:docMk/>
            <pc:sldMk cId="3344379359" sldId="269"/>
            <ac:spMk id="22" creationId="{5ABA7F3F-D56F-4C06-84AC-03FC83B0642E}"/>
          </ac:spMkLst>
        </pc:spChg>
        <pc:spChg chg="del">
          <ac:chgData name="Guest User" userId="56d1fb6983e4563d" providerId="Windows Live" clId="Web-{D69EACE9-8D94-482B-A6DC-3BDC810BDDA8}" dt="2022-03-12T23:45:58.190" v="371"/>
          <ac:spMkLst>
            <pc:docMk/>
            <pc:sldMk cId="3344379359" sldId="269"/>
            <ac:spMk id="24" creationId="{0568FE6B-CB7A-42D9-9690-487E3B8F412C}"/>
          </ac:spMkLst>
        </pc:spChg>
        <pc:spChg chg="del">
          <ac:chgData name="Guest User" userId="56d1fb6983e4563d" providerId="Windows Live" clId="Web-{D69EACE9-8D94-482B-A6DC-3BDC810BDDA8}" dt="2022-03-12T23:45:58.190" v="371"/>
          <ac:spMkLst>
            <pc:docMk/>
            <pc:sldMk cId="3344379359" sldId="269"/>
            <ac:spMk id="26" creationId="{2BCE8A39-72D0-46ED-AB46-91B68881D2C2}"/>
          </ac:spMkLst>
        </pc:spChg>
        <pc:spChg chg="del">
          <ac:chgData name="Guest User" userId="56d1fb6983e4563d" providerId="Windows Live" clId="Web-{D69EACE9-8D94-482B-A6DC-3BDC810BDDA8}" dt="2022-03-12T23:45:58.190" v="371"/>
          <ac:spMkLst>
            <pc:docMk/>
            <pc:sldMk cId="3344379359" sldId="269"/>
            <ac:spMk id="28" creationId="{970E03B3-76EE-4C15-B250-1173359CDD3D}"/>
          </ac:spMkLst>
        </pc:spChg>
        <pc:spChg chg="add">
          <ac:chgData name="Guest User" userId="56d1fb6983e4563d" providerId="Windows Live" clId="Web-{D69EACE9-8D94-482B-A6DC-3BDC810BDDA8}" dt="2022-03-12T23:45:58.190" v="371"/>
          <ac:spMkLst>
            <pc:docMk/>
            <pc:sldMk cId="3344379359" sldId="269"/>
            <ac:spMk id="37" creationId="{1F9A0C1C-8ABC-401B-8FE9-AC9327C4C587}"/>
          </ac:spMkLst>
        </pc:spChg>
        <pc:spChg chg="add">
          <ac:chgData name="Guest User" userId="56d1fb6983e4563d" providerId="Windows Live" clId="Web-{D69EACE9-8D94-482B-A6DC-3BDC810BDDA8}" dt="2022-03-12T23:45:58.190" v="371"/>
          <ac:spMkLst>
            <pc:docMk/>
            <pc:sldMk cId="3344379359" sldId="269"/>
            <ac:spMk id="39" creationId="{BA5783C3-2F96-40A7-A24F-30CB07AA3928}"/>
          </ac:spMkLst>
        </pc:spChg>
        <pc:spChg chg="add">
          <ac:chgData name="Guest User" userId="56d1fb6983e4563d" providerId="Windows Live" clId="Web-{D69EACE9-8D94-482B-A6DC-3BDC810BDDA8}" dt="2022-03-12T23:45:58.190" v="371"/>
          <ac:spMkLst>
            <pc:docMk/>
            <pc:sldMk cId="3344379359" sldId="269"/>
            <ac:spMk id="41" creationId="{A9D08DBA-0326-4C4E-ACFB-576F3ABDD2D0}"/>
          </ac:spMkLst>
        </pc:spChg>
        <pc:grpChg chg="del">
          <ac:chgData name="Guest User" userId="56d1fb6983e4563d" providerId="Windows Live" clId="Web-{D69EACE9-8D94-482B-A6DC-3BDC810BDDA8}" dt="2022-03-12T23:45:58.190" v="371"/>
          <ac:grpSpMkLst>
            <pc:docMk/>
            <pc:sldMk cId="3344379359" sldId="269"/>
            <ac:grpSpMk id="18" creationId="{8C89EA62-F38E-4285-A105-C5E1BD360093}"/>
          </ac:grpSpMkLst>
        </pc:grpChg>
        <pc:grpChg chg="add">
          <ac:chgData name="Guest User" userId="56d1fb6983e4563d" providerId="Windows Live" clId="Web-{D69EACE9-8D94-482B-A6DC-3BDC810BDDA8}" dt="2022-03-12T23:45:58.190" v="371"/>
          <ac:grpSpMkLst>
            <pc:docMk/>
            <pc:sldMk cId="3344379359" sldId="269"/>
            <ac:grpSpMk id="33" creationId="{449BC34D-9C23-4D6D-8213-1F471AF85B3F}"/>
          </ac:grpSpMkLst>
        </pc:grpChg>
        <pc:graphicFrameChg chg="add mod modGraphic">
          <ac:chgData name="Guest User" userId="56d1fb6983e4563d" providerId="Windows Live" clId="Web-{D69EACE9-8D94-482B-A6DC-3BDC810BDDA8}" dt="2022-03-12T23:45:58.190" v="371"/>
          <ac:graphicFrameMkLst>
            <pc:docMk/>
            <pc:sldMk cId="3344379359" sldId="269"/>
            <ac:graphicFrameMk id="3" creationId="{C11FEEED-1858-4E58-BBB0-6D5CCFC9EBC5}"/>
          </ac:graphicFrameMkLst>
        </pc:graphicFrameChg>
      </pc:sldChg>
      <pc:sldChg chg="modSp">
        <pc:chgData name="Guest User" userId="56d1fb6983e4563d" providerId="Windows Live" clId="Web-{D69EACE9-8D94-482B-A6DC-3BDC810BDDA8}" dt="2022-03-12T23:50:41.033" v="473" actId="1076"/>
        <pc:sldMkLst>
          <pc:docMk/>
          <pc:sldMk cId="3845144716" sldId="273"/>
        </pc:sldMkLst>
        <pc:picChg chg="mod">
          <ac:chgData name="Guest User" userId="56d1fb6983e4563d" providerId="Windows Live" clId="Web-{D69EACE9-8D94-482B-A6DC-3BDC810BDDA8}" dt="2022-03-12T23:50:41.033" v="473" actId="1076"/>
          <ac:picMkLst>
            <pc:docMk/>
            <pc:sldMk cId="3845144716" sldId="273"/>
            <ac:picMk id="5" creationId="{327B878E-0B6F-452D-8F36-B2C83290BCE5}"/>
          </ac:picMkLst>
        </pc:picChg>
      </pc:sldChg>
      <pc:sldChg chg="del">
        <pc:chgData name="Guest User" userId="56d1fb6983e4563d" providerId="Windows Live" clId="Web-{D69EACE9-8D94-482B-A6DC-3BDC810BDDA8}" dt="2022-03-12T23:51:47.066" v="476"/>
        <pc:sldMkLst>
          <pc:docMk/>
          <pc:sldMk cId="1273119416" sldId="275"/>
        </pc:sldMkLst>
      </pc:sldChg>
      <pc:sldChg chg="addSp delSp modSp new mod setBg setClrOvrMap">
        <pc:chgData name="Guest User" userId="56d1fb6983e4563d" providerId="Windows Live" clId="Web-{D69EACE9-8D94-482B-A6DC-3BDC810BDDA8}" dt="2022-03-12T23:44:16.795" v="367" actId="14100"/>
        <pc:sldMkLst>
          <pc:docMk/>
          <pc:sldMk cId="3443504942" sldId="276"/>
        </pc:sldMkLst>
        <pc:spChg chg="mod">
          <ac:chgData name="Guest User" userId="56d1fb6983e4563d" providerId="Windows Live" clId="Web-{D69EACE9-8D94-482B-A6DC-3BDC810BDDA8}" dt="2022-03-12T23:44:16.795" v="367" actId="14100"/>
          <ac:spMkLst>
            <pc:docMk/>
            <pc:sldMk cId="3443504942" sldId="276"/>
            <ac:spMk id="2" creationId="{04A8803A-C114-4372-B473-864F761B2AC7}"/>
          </ac:spMkLst>
        </pc:spChg>
        <pc:spChg chg="mod">
          <ac:chgData name="Guest User" userId="56d1fb6983e4563d" providerId="Windows Live" clId="Web-{D69EACE9-8D94-482B-A6DC-3BDC810BDDA8}" dt="2022-03-12T23:44:11.889" v="364" actId="20577"/>
          <ac:spMkLst>
            <pc:docMk/>
            <pc:sldMk cId="3443504942" sldId="276"/>
            <ac:spMk id="3" creationId="{1C9C2FB2-6CE1-4205-BEA0-9F5EF3D84CFB}"/>
          </ac:spMkLst>
        </pc:spChg>
        <pc:spChg chg="del">
          <ac:chgData name="Guest User" userId="56d1fb6983e4563d" providerId="Windows Live" clId="Web-{D69EACE9-8D94-482B-A6DC-3BDC810BDDA8}" dt="2022-03-12T23:40:18.101" v="263"/>
          <ac:spMkLst>
            <pc:docMk/>
            <pc:sldMk cId="3443504942" sldId="276"/>
            <ac:spMk id="4" creationId="{D5963520-227E-4283-9945-F6135EA6CA49}"/>
          </ac:spMkLst>
        </pc:spChg>
        <pc:spChg chg="add">
          <ac:chgData name="Guest User" userId="56d1fb6983e4563d" providerId="Windows Live" clId="Web-{D69EACE9-8D94-482B-A6DC-3BDC810BDDA8}" dt="2022-03-12T23:43:30.466" v="349"/>
          <ac:spMkLst>
            <pc:docMk/>
            <pc:sldMk cId="3443504942" sldId="276"/>
            <ac:spMk id="10" creationId="{0E807223-DF88-4D6D-970E-08919E5E02EB}"/>
          </ac:spMkLst>
        </pc:spChg>
        <pc:spChg chg="add">
          <ac:chgData name="Guest User" userId="56d1fb6983e4563d" providerId="Windows Live" clId="Web-{D69EACE9-8D94-482B-A6DC-3BDC810BDDA8}" dt="2022-03-12T23:43:30.466" v="349"/>
          <ac:spMkLst>
            <pc:docMk/>
            <pc:sldMk cId="3443504942" sldId="276"/>
            <ac:spMk id="12" creationId="{3CBA2BA5-DF4D-437C-9273-F945CF857D8B}"/>
          </ac:spMkLst>
        </pc:spChg>
        <pc:spChg chg="add">
          <ac:chgData name="Guest User" userId="56d1fb6983e4563d" providerId="Windows Live" clId="Web-{D69EACE9-8D94-482B-A6DC-3BDC810BDDA8}" dt="2022-03-12T23:43:30.466" v="349"/>
          <ac:spMkLst>
            <pc:docMk/>
            <pc:sldMk cId="3443504942" sldId="276"/>
            <ac:spMk id="14" creationId="{7754EA86-2D7A-4D51-B5F6-DA6349D5F4DC}"/>
          </ac:spMkLst>
        </pc:spChg>
        <pc:picChg chg="add mod ord">
          <ac:chgData name="Guest User" userId="56d1fb6983e4563d" providerId="Windows Live" clId="Web-{D69EACE9-8D94-482B-A6DC-3BDC810BDDA8}" dt="2022-03-12T23:43:30.466" v="349"/>
          <ac:picMkLst>
            <pc:docMk/>
            <pc:sldMk cId="3443504942" sldId="276"/>
            <ac:picMk id="5" creationId="{4364EC10-D8BF-47AD-B1BE-BCA146E80CD8}"/>
          </ac:picMkLst>
        </pc:picChg>
      </pc:sldChg>
      <pc:sldChg chg="new del">
        <pc:chgData name="Guest User" userId="56d1fb6983e4563d" providerId="Windows Live" clId="Web-{D69EACE9-8D94-482B-A6DC-3BDC810BDDA8}" dt="2022-03-12T23:51:59.879" v="480"/>
        <pc:sldMkLst>
          <pc:docMk/>
          <pc:sldMk cId="831455829" sldId="277"/>
        </pc:sldMkLst>
      </pc:sldChg>
      <pc:sldChg chg="new del">
        <pc:chgData name="Guest User" userId="56d1fb6983e4563d" providerId="Windows Live" clId="Web-{D69EACE9-8D94-482B-A6DC-3BDC810BDDA8}" dt="2022-03-12T23:51:56.363" v="478"/>
        <pc:sldMkLst>
          <pc:docMk/>
          <pc:sldMk cId="2730203252" sldId="277"/>
        </pc:sldMkLst>
      </pc:sldChg>
      <pc:sldChg chg="addSp delSp modSp new">
        <pc:chgData name="Guest User" userId="56d1fb6983e4563d" providerId="Windows Live" clId="Web-{D69EACE9-8D94-482B-A6DC-3BDC810BDDA8}" dt="2022-03-12T23:54:12.853" v="531" actId="20577"/>
        <pc:sldMkLst>
          <pc:docMk/>
          <pc:sldMk cId="3055989400" sldId="277"/>
        </pc:sldMkLst>
        <pc:spChg chg="mod">
          <ac:chgData name="Guest User" userId="56d1fb6983e4563d" providerId="Windows Live" clId="Web-{D69EACE9-8D94-482B-A6DC-3BDC810BDDA8}" dt="2022-03-12T23:52:44.255" v="511" actId="1076"/>
          <ac:spMkLst>
            <pc:docMk/>
            <pc:sldMk cId="3055989400" sldId="277"/>
            <ac:spMk id="2" creationId="{5E4C058F-7FC2-440E-9898-A29889468BCA}"/>
          </ac:spMkLst>
        </pc:spChg>
        <pc:spChg chg="add del mod">
          <ac:chgData name="Guest User" userId="56d1fb6983e4563d" providerId="Windows Live" clId="Web-{D69EACE9-8D94-482B-A6DC-3BDC810BDDA8}" dt="2022-03-12T23:54:12.853" v="531" actId="20577"/>
          <ac:spMkLst>
            <pc:docMk/>
            <pc:sldMk cId="3055989400" sldId="277"/>
            <ac:spMk id="3" creationId="{BB2C1B8E-B9B3-4DD2-A86B-205806A601A9}"/>
          </ac:spMkLst>
        </pc:spChg>
        <pc:spChg chg="del">
          <ac:chgData name="Guest User" userId="56d1fb6983e4563d" providerId="Windows Live" clId="Web-{D69EACE9-8D94-482B-A6DC-3BDC810BDDA8}" dt="2022-03-12T23:52:09.942" v="482"/>
          <ac:spMkLst>
            <pc:docMk/>
            <pc:sldMk cId="3055989400" sldId="277"/>
            <ac:spMk id="4" creationId="{3AA0976B-EDD5-46FD-8A14-C19FE1A9C48C}"/>
          </ac:spMkLst>
        </pc:spChg>
        <pc:picChg chg="add del mod ord">
          <ac:chgData name="Guest User" userId="56d1fb6983e4563d" providerId="Windows Live" clId="Web-{D69EACE9-8D94-482B-A6DC-3BDC810BDDA8}" dt="2022-03-12T23:53:11.255" v="515"/>
          <ac:picMkLst>
            <pc:docMk/>
            <pc:sldMk cId="3055989400" sldId="277"/>
            <ac:picMk id="5" creationId="{44E42C76-22C0-4943-9A9F-06F8F3F48C6F}"/>
          </ac:picMkLst>
        </pc:picChg>
        <pc:picChg chg="add del mod ord">
          <ac:chgData name="Guest User" userId="56d1fb6983e4563d" providerId="Windows Live" clId="Web-{D69EACE9-8D94-482B-A6DC-3BDC810BDDA8}" dt="2022-03-12T23:53:32.258" v="525"/>
          <ac:picMkLst>
            <pc:docMk/>
            <pc:sldMk cId="3055989400" sldId="277"/>
            <ac:picMk id="6" creationId="{DE7A39B5-7A90-4961-8465-03C47E8F7781}"/>
          </ac:picMkLst>
        </pc:picChg>
        <pc:picChg chg="add del mod">
          <ac:chgData name="Guest User" userId="56d1fb6983e4563d" providerId="Windows Live" clId="Web-{D69EACE9-8D94-482B-A6DC-3BDC810BDDA8}" dt="2022-03-12T23:54:03.353" v="530"/>
          <ac:picMkLst>
            <pc:docMk/>
            <pc:sldMk cId="3055989400" sldId="277"/>
            <ac:picMk id="7" creationId="{88980D89-E5C2-4462-88B0-BBA31313BFA0}"/>
          </ac:picMkLst>
        </pc:picChg>
      </pc:sldChg>
      <pc:sldChg chg="new del">
        <pc:chgData name="Guest User" userId="56d1fb6983e4563d" providerId="Windows Live" clId="Web-{D69EACE9-8D94-482B-A6DC-3BDC810BDDA8}" dt="2022-03-12T23:51:01.893" v="475"/>
        <pc:sldMkLst>
          <pc:docMk/>
          <pc:sldMk cId="3163968275" sldId="277"/>
        </pc:sldMkLst>
      </pc:sldChg>
    </pc:docChg>
  </pc:docChgLst>
  <pc:docChgLst>
    <pc:chgData name="Usuario invitado" providerId="Windows Live" clId="Web-{B8347C06-70F8-4643-8413-292EB1298356}"/>
    <pc:docChg chg="addSld modSld">
      <pc:chgData name="Usuario invitado" userId="" providerId="Windows Live" clId="Web-{B8347C06-70F8-4643-8413-292EB1298356}" dt="2022-03-14T19:15:13.221" v="180" actId="1076"/>
      <pc:docMkLst>
        <pc:docMk/>
      </pc:docMkLst>
      <pc:sldChg chg="addSp modSp new mod modTransition setBg">
        <pc:chgData name="Usuario invitado" userId="" providerId="Windows Live" clId="Web-{B8347C06-70F8-4643-8413-292EB1298356}" dt="2022-03-14T19:15:13.221" v="180" actId="1076"/>
        <pc:sldMkLst>
          <pc:docMk/>
          <pc:sldMk cId="2675902615" sldId="279"/>
        </pc:sldMkLst>
        <pc:spChg chg="mod">
          <ac:chgData name="Usuario invitado" userId="" providerId="Windows Live" clId="Web-{B8347C06-70F8-4643-8413-292EB1298356}" dt="2022-03-14T19:15:02.439" v="177"/>
          <ac:spMkLst>
            <pc:docMk/>
            <pc:sldMk cId="2675902615" sldId="279"/>
            <ac:spMk id="2" creationId="{46BBB829-3C5A-4393-8505-F653B9F8A55D}"/>
          </ac:spMkLst>
        </pc:spChg>
        <pc:spChg chg="mod">
          <ac:chgData name="Usuario invitado" userId="" providerId="Windows Live" clId="Web-{B8347C06-70F8-4643-8413-292EB1298356}" dt="2022-03-14T19:15:02.439" v="177"/>
          <ac:spMkLst>
            <pc:docMk/>
            <pc:sldMk cId="2675902615" sldId="279"/>
            <ac:spMk id="3" creationId="{5285B2C1-C8C5-48FF-848E-5F5812847A64}"/>
          </ac:spMkLst>
        </pc:spChg>
        <pc:picChg chg="add mod">
          <ac:chgData name="Usuario invitado" userId="" providerId="Windows Live" clId="Web-{B8347C06-70F8-4643-8413-292EB1298356}" dt="2022-03-14T19:15:13.221" v="180" actId="1076"/>
          <ac:picMkLst>
            <pc:docMk/>
            <pc:sldMk cId="2675902615" sldId="279"/>
            <ac:picMk id="4" creationId="{40091826-2A7D-4044-B236-A5039FFD3A2D}"/>
          </ac:picMkLst>
        </pc:picChg>
      </pc:sldChg>
    </pc:docChg>
  </pc:docChgLst>
  <pc:docChgLst>
    <pc:chgData name="Usuario invitado" providerId="Windows Live" clId="Web-{994CE963-11B9-4965-ACCE-E999CD640BE7}"/>
    <pc:docChg chg="addSld delSld modSld">
      <pc:chgData name="Usuario invitado" userId="" providerId="Windows Live" clId="Web-{994CE963-11B9-4965-ACCE-E999CD640BE7}" dt="2022-03-14T04:10:43.439" v="863"/>
      <pc:docMkLst>
        <pc:docMk/>
      </pc:docMkLst>
      <pc:sldChg chg="addSp delSp modSp modTransition">
        <pc:chgData name="Usuario invitado" userId="" providerId="Windows Live" clId="Web-{994CE963-11B9-4965-ACCE-E999CD640BE7}" dt="2022-03-14T04:10:15.704" v="852"/>
        <pc:sldMkLst>
          <pc:docMk/>
          <pc:sldMk cId="824417123" sldId="257"/>
        </pc:sldMkLst>
        <pc:spChg chg="mod">
          <ac:chgData name="Usuario invitado" userId="" providerId="Windows Live" clId="Web-{994CE963-11B9-4965-ACCE-E999CD640BE7}" dt="2022-03-14T03:57:40.944" v="389" actId="20577"/>
          <ac:spMkLst>
            <pc:docMk/>
            <pc:sldMk cId="824417123" sldId="257"/>
            <ac:spMk id="3" creationId="{F4D59DD3-90D7-47F6-B624-CBF587B98EBC}"/>
          </ac:spMkLst>
        </pc:spChg>
        <pc:picChg chg="add del mod">
          <ac:chgData name="Usuario invitado" userId="" providerId="Windows Live" clId="Web-{994CE963-11B9-4965-ACCE-E999CD640BE7}" dt="2022-03-14T03:18:31.576" v="22"/>
          <ac:picMkLst>
            <pc:docMk/>
            <pc:sldMk cId="824417123" sldId="257"/>
            <ac:picMk id="4" creationId="{A5F42D4C-C91B-4F49-A1DA-CB6A4D82C01F}"/>
          </ac:picMkLst>
        </pc:picChg>
        <pc:picChg chg="mod">
          <ac:chgData name="Usuario invitado" userId="" providerId="Windows Live" clId="Web-{994CE963-11B9-4965-ACCE-E999CD640BE7}" dt="2022-03-14T03:28:07.047" v="59"/>
          <ac:picMkLst>
            <pc:docMk/>
            <pc:sldMk cId="824417123" sldId="257"/>
            <ac:picMk id="6" creationId="{90EFC414-815B-461D-B1E0-99D62E75A880}"/>
          </ac:picMkLst>
        </pc:picChg>
      </pc:sldChg>
      <pc:sldChg chg="addSp delSp modSp modTransition">
        <pc:chgData name="Usuario invitado" userId="" providerId="Windows Live" clId="Web-{994CE963-11B9-4965-ACCE-E999CD640BE7}" dt="2022-03-14T04:10:13.251" v="851"/>
        <pc:sldMkLst>
          <pc:docMk/>
          <pc:sldMk cId="745576192" sldId="266"/>
        </pc:sldMkLst>
        <pc:picChg chg="add del mod">
          <ac:chgData name="Usuario invitado" userId="" providerId="Windows Live" clId="Web-{994CE963-11B9-4965-ACCE-E999CD640BE7}" dt="2022-03-14T03:29:43.410" v="67"/>
          <ac:picMkLst>
            <pc:docMk/>
            <pc:sldMk cId="745576192" sldId="266"/>
            <ac:picMk id="4" creationId="{87D812E4-E4FE-4AFC-AC4E-6F85AE892E89}"/>
          </ac:picMkLst>
        </pc:picChg>
      </pc:sldChg>
      <pc:sldChg chg="addSp delSp modSp modTransition">
        <pc:chgData name="Usuario invitado" userId="" providerId="Windows Live" clId="Web-{994CE963-11B9-4965-ACCE-E999CD640BE7}" dt="2022-03-14T04:10:24.110" v="854"/>
        <pc:sldMkLst>
          <pc:docMk/>
          <pc:sldMk cId="3638327187" sldId="267"/>
        </pc:sldMkLst>
        <pc:picChg chg="add del mod">
          <ac:chgData name="Usuario invitado" userId="" providerId="Windows Live" clId="Web-{994CE963-11B9-4965-ACCE-E999CD640BE7}" dt="2022-03-14T03:21:21.706" v="26"/>
          <ac:picMkLst>
            <pc:docMk/>
            <pc:sldMk cId="3638327187" sldId="267"/>
            <ac:picMk id="3" creationId="{6D030E9F-F847-4D84-911C-7EC2BF463D04}"/>
          </ac:picMkLst>
        </pc:picChg>
        <pc:picChg chg="mod">
          <ac:chgData name="Usuario invitado" userId="" providerId="Windows Live" clId="Web-{994CE963-11B9-4965-ACCE-E999CD640BE7}" dt="2022-03-14T03:29:00.533" v="63"/>
          <ac:picMkLst>
            <pc:docMk/>
            <pc:sldMk cId="3638327187" sldId="267"/>
            <ac:picMk id="9" creationId="{142D3A4E-F5A3-4C51-A6B6-C54A8A0AFC5D}"/>
          </ac:picMkLst>
        </pc:picChg>
      </pc:sldChg>
      <pc:sldChg chg="addSp delSp modSp modTransition">
        <pc:chgData name="Usuario invitado" userId="" providerId="Windows Live" clId="Web-{994CE963-11B9-4965-ACCE-E999CD640BE7}" dt="2022-03-14T04:10:33.142" v="859"/>
        <pc:sldMkLst>
          <pc:docMk/>
          <pc:sldMk cId="2204084411" sldId="268"/>
        </pc:sldMkLst>
        <pc:graphicFrameChg chg="mod">
          <ac:chgData name="Usuario invitado" userId="" providerId="Windows Live" clId="Web-{994CE963-11B9-4965-ACCE-E999CD640BE7}" dt="2022-03-14T03:40:38.898" v="117" actId="1076"/>
          <ac:graphicFrameMkLst>
            <pc:docMk/>
            <pc:sldMk cId="2204084411" sldId="268"/>
            <ac:graphicFrameMk id="19" creationId="{F7D0A4D7-15AC-3157-FA89-B3A88CFC380A}"/>
          </ac:graphicFrameMkLst>
        </pc:graphicFrameChg>
        <pc:picChg chg="add del mod ord">
          <ac:chgData name="Usuario invitado" userId="" providerId="Windows Live" clId="Web-{994CE963-11B9-4965-ACCE-E999CD640BE7}" dt="2022-03-14T03:40:42.710" v="118"/>
          <ac:picMkLst>
            <pc:docMk/>
            <pc:sldMk cId="2204084411" sldId="268"/>
            <ac:picMk id="13" creationId="{9972CC00-8930-4098-B577-0015FDC9D744}"/>
          </ac:picMkLst>
        </pc:picChg>
        <pc:picChg chg="add del mod ord">
          <ac:chgData name="Usuario invitado" userId="" providerId="Windows Live" clId="Web-{994CE963-11B9-4965-ACCE-E999CD640BE7}" dt="2022-03-14T03:41:48.728" v="128"/>
          <ac:picMkLst>
            <pc:docMk/>
            <pc:sldMk cId="2204084411" sldId="268"/>
            <ac:picMk id="46" creationId="{6F44040A-85C1-4A91-952D-F2FDADAEA5FD}"/>
          </ac:picMkLst>
        </pc:picChg>
      </pc:sldChg>
      <pc:sldChg chg="addSp delSp modSp modTransition">
        <pc:chgData name="Usuario invitado" userId="" providerId="Windows Live" clId="Web-{994CE963-11B9-4965-ACCE-E999CD640BE7}" dt="2022-03-14T04:10:38.751" v="861"/>
        <pc:sldMkLst>
          <pc:docMk/>
          <pc:sldMk cId="3344379359" sldId="269"/>
        </pc:sldMkLst>
        <pc:spChg chg="add del">
          <ac:chgData name="Usuario invitado" userId="" providerId="Windows Live" clId="Web-{994CE963-11B9-4965-ACCE-E999CD640BE7}" dt="2022-03-14T03:51:48.590" v="352"/>
          <ac:spMkLst>
            <pc:docMk/>
            <pc:sldMk cId="3344379359" sldId="269"/>
            <ac:spMk id="4" creationId="{B7E1BA77-8E87-4FF5-AF24-7731BC6CDA75}"/>
          </ac:spMkLst>
        </pc:spChg>
        <pc:spChg chg="mod ord">
          <ac:chgData name="Usuario invitado" userId="" providerId="Windows Live" clId="Web-{994CE963-11B9-4965-ACCE-E999CD640BE7}" dt="2022-03-14T03:56:29.301" v="387" actId="1076"/>
          <ac:spMkLst>
            <pc:docMk/>
            <pc:sldMk cId="3344379359" sldId="269"/>
            <ac:spMk id="13" creationId="{62C5704E-AC16-4E22-818D-44764A29B416}"/>
          </ac:spMkLst>
        </pc:spChg>
        <pc:picChg chg="add del mod ord">
          <ac:chgData name="Usuario invitado" userId="" providerId="Windows Live" clId="Web-{994CE963-11B9-4965-ACCE-E999CD640BE7}" dt="2022-03-14T03:53:09.186" v="362"/>
          <ac:picMkLst>
            <pc:docMk/>
            <pc:sldMk cId="3344379359" sldId="269"/>
            <ac:picMk id="2" creationId="{67C7E23F-CE92-48DE-8311-B89B0E63EF23}"/>
          </ac:picMkLst>
        </pc:picChg>
        <pc:picChg chg="add del mod ord">
          <ac:chgData name="Usuario invitado" userId="" providerId="Windows Live" clId="Web-{994CE963-11B9-4965-ACCE-E999CD640BE7}" dt="2022-03-14T03:54:35.235" v="370"/>
          <ac:picMkLst>
            <pc:docMk/>
            <pc:sldMk cId="3344379359" sldId="269"/>
            <ac:picMk id="5" creationId="{C2029100-5B01-439A-BBE0-B433A24F451F}"/>
          </ac:picMkLst>
        </pc:picChg>
        <pc:picChg chg="add del mod ord">
          <ac:chgData name="Usuario invitado" userId="" providerId="Windows Live" clId="Web-{994CE963-11B9-4965-ACCE-E999CD640BE7}" dt="2022-03-14T03:54:53.939" v="376"/>
          <ac:picMkLst>
            <pc:docMk/>
            <pc:sldMk cId="3344379359" sldId="269"/>
            <ac:picMk id="6" creationId="{3BD8BDCB-B0BA-429E-BC90-238D7584B3C5}"/>
          </ac:picMkLst>
        </pc:picChg>
        <pc:picChg chg="add mod ord">
          <ac:chgData name="Usuario invitado" userId="" providerId="Windows Live" clId="Web-{994CE963-11B9-4965-ACCE-E999CD640BE7}" dt="2022-03-14T03:56:29.348" v="388" actId="1076"/>
          <ac:picMkLst>
            <pc:docMk/>
            <pc:sldMk cId="3344379359" sldId="269"/>
            <ac:picMk id="7" creationId="{37550FBF-02D8-4DB0-AAE8-EFDE80E59F77}"/>
          </ac:picMkLst>
        </pc:picChg>
      </pc:sldChg>
      <pc:sldChg chg="addSp delSp modSp modTransition">
        <pc:chgData name="Usuario invitado" userId="" providerId="Windows Live" clId="Web-{994CE963-11B9-4965-ACCE-E999CD640BE7}" dt="2022-03-14T04:10:40.501" v="862"/>
        <pc:sldMkLst>
          <pc:docMk/>
          <pc:sldMk cId="300613026" sldId="270"/>
        </pc:sldMkLst>
        <pc:spChg chg="mod">
          <ac:chgData name="Usuario invitado" userId="" providerId="Windows Live" clId="Web-{994CE963-11B9-4965-ACCE-E999CD640BE7}" dt="2022-03-14T04:09:38.062" v="850"/>
          <ac:spMkLst>
            <pc:docMk/>
            <pc:sldMk cId="300613026" sldId="270"/>
            <ac:spMk id="2" creationId="{DB82461D-99C8-4B97-8D64-01AA323B07FF}"/>
          </ac:spMkLst>
        </pc:spChg>
        <pc:spChg chg="add del mod">
          <ac:chgData name="Usuario invitado" userId="" providerId="Windows Live" clId="Web-{994CE963-11B9-4965-ACCE-E999CD640BE7}" dt="2022-03-14T03:58:13.117" v="396"/>
          <ac:spMkLst>
            <pc:docMk/>
            <pc:sldMk cId="300613026" sldId="270"/>
            <ac:spMk id="3" creationId="{246784F9-AB23-4EEF-A0FE-7DA4EFCBD7AB}"/>
          </ac:spMkLst>
        </pc:spChg>
        <pc:spChg chg="mod">
          <ac:chgData name="Usuario invitado" userId="" providerId="Windows Live" clId="Web-{994CE963-11B9-4965-ACCE-E999CD640BE7}" dt="2022-03-14T04:04:56.925" v="724" actId="1076"/>
          <ac:spMkLst>
            <pc:docMk/>
            <pc:sldMk cId="300613026" sldId="270"/>
            <ac:spMk id="4" creationId="{A20D0D44-EEFD-40E8-8185-34F14188ADE6}"/>
          </ac:spMkLst>
        </pc:spChg>
        <pc:spChg chg="add del mod">
          <ac:chgData name="Usuario invitado" userId="" providerId="Windows Live" clId="Web-{994CE963-11B9-4965-ACCE-E999CD640BE7}" dt="2022-03-14T03:58:48.555" v="411"/>
          <ac:spMkLst>
            <pc:docMk/>
            <pc:sldMk cId="300613026" sldId="270"/>
            <ac:spMk id="5" creationId="{98C4190D-7A21-4667-AA52-96668ED61DFC}"/>
          </ac:spMkLst>
        </pc:spChg>
        <pc:spChg chg="add mod">
          <ac:chgData name="Usuario invitado" userId="" providerId="Windows Live" clId="Web-{994CE963-11B9-4965-ACCE-E999CD640BE7}" dt="2022-03-14T04:06:53.632" v="845" actId="20577"/>
          <ac:spMkLst>
            <pc:docMk/>
            <pc:sldMk cId="300613026" sldId="270"/>
            <ac:spMk id="6" creationId="{1F6DA40F-B5FB-4D05-84B8-F7635CA960C0}"/>
          </ac:spMkLst>
        </pc:spChg>
        <pc:picChg chg="add mod">
          <ac:chgData name="Usuario invitado" userId="" providerId="Windows Live" clId="Web-{994CE963-11B9-4965-ACCE-E999CD640BE7}" dt="2022-03-14T04:09:33.656" v="849" actId="1076"/>
          <ac:picMkLst>
            <pc:docMk/>
            <pc:sldMk cId="300613026" sldId="270"/>
            <ac:picMk id="7" creationId="{5660F86F-B808-493E-B385-E3B6F282FA80}"/>
          </ac:picMkLst>
        </pc:picChg>
      </pc:sldChg>
      <pc:sldChg chg="addSp modSp modTransition">
        <pc:chgData name="Usuario invitado" userId="" providerId="Windows Live" clId="Web-{994CE963-11B9-4965-ACCE-E999CD640BE7}" dt="2022-03-14T04:10:43.439" v="863"/>
        <pc:sldMkLst>
          <pc:docMk/>
          <pc:sldMk cId="1789200537" sldId="271"/>
        </pc:sldMkLst>
        <pc:spChg chg="add mod">
          <ac:chgData name="Usuario invitado" userId="" providerId="Windows Live" clId="Web-{994CE963-11B9-4965-ACCE-E999CD640BE7}" dt="2022-03-14T03:17:32.324" v="16" actId="1076"/>
          <ac:spMkLst>
            <pc:docMk/>
            <pc:sldMk cId="1789200537" sldId="271"/>
            <ac:spMk id="3" creationId="{A974A980-FFCC-4BC0-A6E1-E52E995EFC43}"/>
          </ac:spMkLst>
        </pc:spChg>
      </pc:sldChg>
      <pc:sldChg chg="addSp delSp modSp mod modTransition setBg setClrOvrMap">
        <pc:chgData name="Usuario invitado" userId="" providerId="Windows Live" clId="Web-{994CE963-11B9-4965-ACCE-E999CD640BE7}" dt="2022-03-14T04:10:25.610" v="855"/>
        <pc:sldMkLst>
          <pc:docMk/>
          <pc:sldMk cId="2483604273" sldId="272"/>
        </pc:sldMkLst>
        <pc:spChg chg="mod">
          <ac:chgData name="Usuario invitado" userId="" providerId="Windows Live" clId="Web-{994CE963-11B9-4965-ACCE-E999CD640BE7}" dt="2022-03-14T03:24:01.040" v="35"/>
          <ac:spMkLst>
            <pc:docMk/>
            <pc:sldMk cId="2483604273" sldId="272"/>
            <ac:spMk id="2" creationId="{D5E48D76-1786-4306-9489-D158FD586F6F}"/>
          </ac:spMkLst>
        </pc:spChg>
        <pc:spChg chg="mod">
          <ac:chgData name="Usuario invitado" userId="" providerId="Windows Live" clId="Web-{994CE963-11B9-4965-ACCE-E999CD640BE7}" dt="2022-03-14T03:44:20.623" v="146" actId="20577"/>
          <ac:spMkLst>
            <pc:docMk/>
            <pc:sldMk cId="2483604273" sldId="272"/>
            <ac:spMk id="3" creationId="{67B520A3-420D-4DE0-95B8-52103E2CCDEF}"/>
          </ac:spMkLst>
        </pc:spChg>
        <pc:spChg chg="del ord">
          <ac:chgData name="Usuario invitado" userId="" providerId="Windows Live" clId="Web-{994CE963-11B9-4965-ACCE-E999CD640BE7}" dt="2022-03-14T03:24:01.040" v="35"/>
          <ac:spMkLst>
            <pc:docMk/>
            <pc:sldMk cId="2483604273" sldId="272"/>
            <ac:spMk id="9" creationId="{F8B556C4-7E49-4C36-845D-FC58F507345E}"/>
          </ac:spMkLst>
        </pc:spChg>
        <pc:spChg chg="add del">
          <ac:chgData name="Usuario invitado" userId="" providerId="Windows Live" clId="Web-{994CE963-11B9-4965-ACCE-E999CD640BE7}" dt="2022-03-14T03:24:17.947" v="38"/>
          <ac:spMkLst>
            <pc:docMk/>
            <pc:sldMk cId="2483604273" sldId="272"/>
            <ac:spMk id="14" creationId="{8E2B8A2D-F46F-4DA5-8AFF-BC57461C281A}"/>
          </ac:spMkLst>
        </pc:spChg>
        <pc:spChg chg="add del">
          <ac:chgData name="Usuario invitado" userId="" providerId="Windows Live" clId="Web-{994CE963-11B9-4965-ACCE-E999CD640BE7}" dt="2022-03-14T03:24:17.947" v="38"/>
          <ac:spMkLst>
            <pc:docMk/>
            <pc:sldMk cId="2483604273" sldId="272"/>
            <ac:spMk id="16" creationId="{292BAD85-00E4-4D0A-993C-8372E78E1ADD}"/>
          </ac:spMkLst>
        </pc:spChg>
        <pc:spChg chg="add">
          <ac:chgData name="Usuario invitado" userId="" providerId="Windows Live" clId="Web-{994CE963-11B9-4965-ACCE-E999CD640BE7}" dt="2022-03-14T03:24:17.947" v="38"/>
          <ac:spMkLst>
            <pc:docMk/>
            <pc:sldMk cId="2483604273" sldId="272"/>
            <ac:spMk id="21" creationId="{9A204626-2220-4678-A939-FD94EA7B5362}"/>
          </ac:spMkLst>
        </pc:spChg>
        <pc:spChg chg="add">
          <ac:chgData name="Usuario invitado" userId="" providerId="Windows Live" clId="Web-{994CE963-11B9-4965-ACCE-E999CD640BE7}" dt="2022-03-14T03:24:17.947" v="38"/>
          <ac:spMkLst>
            <pc:docMk/>
            <pc:sldMk cId="2483604273" sldId="272"/>
            <ac:spMk id="23" creationId="{EB97D8A6-1C5A-42B6-AE78-F3D0F9BDF024}"/>
          </ac:spMkLst>
        </pc:spChg>
        <pc:picChg chg="del mod ord">
          <ac:chgData name="Usuario invitado" userId="" providerId="Windows Live" clId="Web-{994CE963-11B9-4965-ACCE-E999CD640BE7}" dt="2022-03-14T03:24:10.556" v="36"/>
          <ac:picMkLst>
            <pc:docMk/>
            <pc:sldMk cId="2483604273" sldId="272"/>
            <ac:picMk id="4" creationId="{8B1CEFE4-2E5B-4CAB-9CA2-BEF74C6BFD88}"/>
          </ac:picMkLst>
        </pc:picChg>
        <pc:picChg chg="add mod">
          <ac:chgData name="Usuario invitado" userId="" providerId="Windows Live" clId="Web-{994CE963-11B9-4965-ACCE-E999CD640BE7}" dt="2022-03-14T03:24:38.291" v="41" actId="1076"/>
          <ac:picMkLst>
            <pc:docMk/>
            <pc:sldMk cId="2483604273" sldId="272"/>
            <ac:picMk id="5" creationId="{A9B30A56-6253-4847-B151-A61543F5FBC8}"/>
          </ac:picMkLst>
        </pc:picChg>
      </pc:sldChg>
      <pc:sldChg chg="addSp delSp modSp modTransition">
        <pc:chgData name="Usuario invitado" userId="" providerId="Windows Live" clId="Web-{994CE963-11B9-4965-ACCE-E999CD640BE7}" dt="2022-03-14T04:10:30.985" v="858"/>
        <pc:sldMkLst>
          <pc:docMk/>
          <pc:sldMk cId="3845144716" sldId="273"/>
        </pc:sldMkLst>
        <pc:spChg chg="mod">
          <ac:chgData name="Usuario invitado" userId="" providerId="Windows Live" clId="Web-{994CE963-11B9-4965-ACCE-E999CD640BE7}" dt="2022-03-14T03:37:35.330" v="93" actId="1076"/>
          <ac:spMkLst>
            <pc:docMk/>
            <pc:sldMk cId="3845144716" sldId="273"/>
            <ac:spMk id="3" creationId="{6F57E4D9-4C30-4F07-B65F-D9398E95DCAA}"/>
          </ac:spMkLst>
        </pc:spChg>
        <pc:spChg chg="mod">
          <ac:chgData name="Usuario invitado" userId="" providerId="Windows Live" clId="Web-{994CE963-11B9-4965-ACCE-E999CD640BE7}" dt="2022-03-14T03:37:35.345" v="94" actId="1076"/>
          <ac:spMkLst>
            <pc:docMk/>
            <pc:sldMk cId="3845144716" sldId="273"/>
            <ac:spMk id="4" creationId="{EDEAD6CC-53EE-4D13-854C-E2928E8279B4}"/>
          </ac:spMkLst>
        </pc:spChg>
        <pc:picChg chg="add del mod">
          <ac:chgData name="Usuario invitado" userId="" providerId="Windows Live" clId="Web-{994CE963-11B9-4965-ACCE-E999CD640BE7}" dt="2022-03-14T03:35:08.810" v="82"/>
          <ac:picMkLst>
            <pc:docMk/>
            <pc:sldMk cId="3845144716" sldId="273"/>
            <ac:picMk id="2" creationId="{6BAAAB58-5B49-4B91-8D4C-31798D192757}"/>
          </ac:picMkLst>
        </pc:picChg>
        <pc:picChg chg="del">
          <ac:chgData name="Usuario invitado" userId="" providerId="Windows Live" clId="Web-{994CE963-11B9-4965-ACCE-E999CD640BE7}" dt="2022-03-14T03:38:13.737" v="97"/>
          <ac:picMkLst>
            <pc:docMk/>
            <pc:sldMk cId="3845144716" sldId="273"/>
            <ac:picMk id="5" creationId="{327B878E-0B6F-452D-8F36-B2C83290BCE5}"/>
          </ac:picMkLst>
        </pc:picChg>
        <pc:picChg chg="add del mod">
          <ac:chgData name="Usuario invitado" userId="" providerId="Windows Live" clId="Web-{994CE963-11B9-4965-ACCE-E999CD640BE7}" dt="2022-03-14T03:36:14.859" v="86"/>
          <ac:picMkLst>
            <pc:docMk/>
            <pc:sldMk cId="3845144716" sldId="273"/>
            <ac:picMk id="6" creationId="{E18504B1-BE7D-4BF7-B710-E65FE9D6CC88}"/>
          </ac:picMkLst>
        </pc:picChg>
        <pc:picChg chg="add mod">
          <ac:chgData name="Usuario invitado" userId="" providerId="Windows Live" clId="Web-{994CE963-11B9-4965-ACCE-E999CD640BE7}" dt="2022-03-14T03:37:38.799" v="95" actId="1076"/>
          <ac:picMkLst>
            <pc:docMk/>
            <pc:sldMk cId="3845144716" sldId="273"/>
            <ac:picMk id="7" creationId="{69D18018-006E-4B73-B3FC-99FDD88B89F6}"/>
          </ac:picMkLst>
        </pc:picChg>
        <pc:picChg chg="add mod">
          <ac:chgData name="Usuario invitado" userId="" providerId="Windows Live" clId="Web-{994CE963-11B9-4965-ACCE-E999CD640BE7}" dt="2022-03-14T03:38:24.628" v="100" actId="1076"/>
          <ac:picMkLst>
            <pc:docMk/>
            <pc:sldMk cId="3845144716" sldId="273"/>
            <ac:picMk id="8" creationId="{33D5B8DD-5F4B-40BB-807D-7E360D9D6A03}"/>
          </ac:picMkLst>
        </pc:picChg>
      </pc:sldChg>
      <pc:sldChg chg="addSp delSp modSp modTransition">
        <pc:chgData name="Usuario invitado" userId="" providerId="Windows Live" clId="Web-{994CE963-11B9-4965-ACCE-E999CD640BE7}" dt="2022-03-14T04:10:36.361" v="860"/>
        <pc:sldMkLst>
          <pc:docMk/>
          <pc:sldMk cId="3443504942" sldId="276"/>
        </pc:sldMkLst>
        <pc:spChg chg="mod">
          <ac:chgData name="Usuario invitado" userId="" providerId="Windows Live" clId="Web-{994CE963-11B9-4965-ACCE-E999CD640BE7}" dt="2022-03-14T03:50:18.352" v="341"/>
          <ac:spMkLst>
            <pc:docMk/>
            <pc:sldMk cId="3443504942" sldId="276"/>
            <ac:spMk id="2" creationId="{04A8803A-C114-4372-B473-864F761B2AC7}"/>
          </ac:spMkLst>
        </pc:spChg>
        <pc:spChg chg="mod">
          <ac:chgData name="Usuario invitado" userId="" providerId="Windows Live" clId="Web-{994CE963-11B9-4965-ACCE-E999CD640BE7}" dt="2022-03-14T03:50:02.680" v="340" actId="20577"/>
          <ac:spMkLst>
            <pc:docMk/>
            <pc:sldMk cId="3443504942" sldId="276"/>
            <ac:spMk id="3" creationId="{1C9C2FB2-6CE1-4205-BEA0-9F5EF3D84CFB}"/>
          </ac:spMkLst>
        </pc:spChg>
        <pc:spChg chg="add del mod">
          <ac:chgData name="Usuario invitado" userId="" providerId="Windows Live" clId="Web-{994CE963-11B9-4965-ACCE-E999CD640BE7}" dt="2022-03-14T03:48:23.099" v="325"/>
          <ac:spMkLst>
            <pc:docMk/>
            <pc:sldMk cId="3443504942" sldId="276"/>
            <ac:spMk id="7" creationId="{C85EA4CD-9F2F-48A6-B7AA-55ECA50B3883}"/>
          </ac:spMkLst>
        </pc:spChg>
        <pc:picChg chg="add del mod">
          <ac:chgData name="Usuario invitado" userId="" providerId="Windows Live" clId="Web-{994CE963-11B9-4965-ACCE-E999CD640BE7}" dt="2022-03-14T03:42:09.401" v="131"/>
          <ac:picMkLst>
            <pc:docMk/>
            <pc:sldMk cId="3443504942" sldId="276"/>
            <ac:picMk id="4" creationId="{7EAD9F79-5CEF-4F31-9DB1-1201922DAB23}"/>
          </ac:picMkLst>
        </pc:picChg>
        <pc:picChg chg="add mod">
          <ac:chgData name="Usuario invitado" userId="" providerId="Windows Live" clId="Web-{994CE963-11B9-4965-ACCE-E999CD640BE7}" dt="2022-03-14T03:43:35.778" v="139" actId="1076"/>
          <ac:picMkLst>
            <pc:docMk/>
            <pc:sldMk cId="3443504942" sldId="276"/>
            <ac:picMk id="6" creationId="{C0EFBE3A-A053-4CB5-B31C-A6941416AF17}"/>
          </ac:picMkLst>
        </pc:picChg>
      </pc:sldChg>
      <pc:sldChg chg="addSp delSp modSp mod modTransition setBg">
        <pc:chgData name="Usuario invitado" userId="" providerId="Windows Live" clId="Web-{994CE963-11B9-4965-ACCE-E999CD640BE7}" dt="2022-03-14T04:10:27.954" v="856"/>
        <pc:sldMkLst>
          <pc:docMk/>
          <pc:sldMk cId="3055989400" sldId="277"/>
        </pc:sldMkLst>
        <pc:spChg chg="mod">
          <ac:chgData name="Usuario invitado" userId="" providerId="Windows Live" clId="Web-{994CE963-11B9-4965-ACCE-E999CD640BE7}" dt="2022-03-14T03:26:25.169" v="45"/>
          <ac:spMkLst>
            <pc:docMk/>
            <pc:sldMk cId="3055989400" sldId="277"/>
            <ac:spMk id="2" creationId="{5E4C058F-7FC2-440E-9898-A29889468BCA}"/>
          </ac:spMkLst>
        </pc:spChg>
        <pc:spChg chg="mod">
          <ac:chgData name="Usuario invitado" userId="" providerId="Windows Live" clId="Web-{994CE963-11B9-4965-ACCE-E999CD640BE7}" dt="2022-03-14T03:26:25.169" v="45"/>
          <ac:spMkLst>
            <pc:docMk/>
            <pc:sldMk cId="3055989400" sldId="277"/>
            <ac:spMk id="3" creationId="{BB2C1B8E-B9B3-4DD2-A86B-205806A601A9}"/>
          </ac:spMkLst>
        </pc:spChg>
        <pc:spChg chg="add">
          <ac:chgData name="Usuario invitado" userId="" providerId="Windows Live" clId="Web-{994CE963-11B9-4965-ACCE-E999CD640BE7}" dt="2022-03-14T03:26:25.169" v="45"/>
          <ac:spMkLst>
            <pc:docMk/>
            <pc:sldMk cId="3055989400" sldId="277"/>
            <ac:spMk id="9" creationId="{2793B903-AB42-42A0-AE97-93D366679CA2}"/>
          </ac:spMkLst>
        </pc:spChg>
        <pc:picChg chg="add del mod">
          <ac:chgData name="Usuario invitado" userId="" providerId="Windows Live" clId="Web-{994CE963-11B9-4965-ACCE-E999CD640BE7}" dt="2022-03-14T03:27:10.405" v="48"/>
          <ac:picMkLst>
            <pc:docMk/>
            <pc:sldMk cId="3055989400" sldId="277"/>
            <ac:picMk id="4" creationId="{B0B41294-FC9E-4261-A8DB-AC731B9FB504}"/>
          </ac:picMkLst>
        </pc:picChg>
        <pc:picChg chg="add mod">
          <ac:chgData name="Usuario invitado" userId="" providerId="Windows Live" clId="Web-{994CE963-11B9-4965-ACCE-E999CD640BE7}" dt="2022-03-14T03:27:24.546" v="53" actId="1076"/>
          <ac:picMkLst>
            <pc:docMk/>
            <pc:sldMk cId="3055989400" sldId="277"/>
            <ac:picMk id="5" creationId="{02EECE46-C8E8-4406-A589-6EB077E398A3}"/>
          </ac:picMkLst>
        </pc:picChg>
      </pc:sldChg>
      <pc:sldChg chg="addSp modSp modTransition">
        <pc:chgData name="Usuario invitado" userId="" providerId="Windows Live" clId="Web-{994CE963-11B9-4965-ACCE-E999CD640BE7}" dt="2022-03-14T04:10:29.626" v="857"/>
        <pc:sldMkLst>
          <pc:docMk/>
          <pc:sldMk cId="512012033" sldId="278"/>
        </pc:sldMkLst>
        <pc:spChg chg="mod">
          <ac:chgData name="Usuario invitado" userId="" providerId="Windows Live" clId="Web-{994CE963-11B9-4965-ACCE-E999CD640BE7}" dt="2022-03-14T03:27:34.718" v="55"/>
          <ac:spMkLst>
            <pc:docMk/>
            <pc:sldMk cId="512012033" sldId="278"/>
            <ac:spMk id="2" creationId="{2C1D7418-5423-4E74-9389-D8CF80091487}"/>
          </ac:spMkLst>
        </pc:spChg>
        <pc:picChg chg="add mod">
          <ac:chgData name="Usuario invitado" userId="" providerId="Windows Live" clId="Web-{994CE963-11B9-4965-ACCE-E999CD640BE7}" dt="2022-03-14T03:31:19.100" v="76" actId="1076"/>
          <ac:picMkLst>
            <pc:docMk/>
            <pc:sldMk cId="512012033" sldId="278"/>
            <ac:picMk id="3" creationId="{23D00228-9555-4960-A9E7-A8915C1D6BFB}"/>
          </ac:picMkLst>
        </pc:picChg>
        <pc:picChg chg="mod">
          <ac:chgData name="Usuario invitado" userId="" providerId="Windows Live" clId="Web-{994CE963-11B9-4965-ACCE-E999CD640BE7}" dt="2022-03-14T03:31:13.350" v="74" actId="1076"/>
          <ac:picMkLst>
            <pc:docMk/>
            <pc:sldMk cId="512012033" sldId="278"/>
            <ac:picMk id="4" creationId="{05D1A1B6-BEF5-4F4D-8960-49B7FA5121E4}"/>
          </ac:picMkLst>
        </pc:picChg>
      </pc:sldChg>
      <pc:sldChg chg="add del replId">
        <pc:chgData name="Usuario invitado" userId="" providerId="Windows Live" clId="Web-{994CE963-11B9-4965-ACCE-E999CD640BE7}" dt="2022-03-14T03:17:58.560" v="18"/>
        <pc:sldMkLst>
          <pc:docMk/>
          <pc:sldMk cId="2582523979" sldId="279"/>
        </pc:sldMkLst>
      </pc:sldChg>
    </pc:docChg>
  </pc:docChgLst>
  <pc:docChgLst>
    <pc:chgData name="Guest User" userId="56d1fb6983e4563d" providerId="Windows Live" clId="Web-{F9DEBAAA-DA39-4133-AE42-77D608F54713}"/>
    <pc:docChg chg="modSld">
      <pc:chgData name="Guest User" userId="56d1fb6983e4563d" providerId="Windows Live" clId="Web-{F9DEBAAA-DA39-4133-AE42-77D608F54713}" dt="2022-03-12T02:29:18.476" v="24" actId="14100"/>
      <pc:docMkLst>
        <pc:docMk/>
      </pc:docMkLst>
      <pc:sldChg chg="modSp">
        <pc:chgData name="Guest User" userId="56d1fb6983e4563d" providerId="Windows Live" clId="Web-{F9DEBAAA-DA39-4133-AE42-77D608F54713}" dt="2022-03-12T02:29:18.476" v="24" actId="14100"/>
        <pc:sldMkLst>
          <pc:docMk/>
          <pc:sldMk cId="300613026" sldId="270"/>
        </pc:sldMkLst>
        <pc:spChg chg="mod">
          <ac:chgData name="Guest User" userId="56d1fb6983e4563d" providerId="Windows Live" clId="Web-{F9DEBAAA-DA39-4133-AE42-77D608F54713}" dt="2022-03-12T02:20:11.662" v="0" actId="1076"/>
          <ac:spMkLst>
            <pc:docMk/>
            <pc:sldMk cId="300613026" sldId="270"/>
            <ac:spMk id="2" creationId="{DB82461D-99C8-4B97-8D64-01AA323B07FF}"/>
          </ac:spMkLst>
        </pc:spChg>
        <pc:spChg chg="mod">
          <ac:chgData name="Guest User" userId="56d1fb6983e4563d" providerId="Windows Live" clId="Web-{F9DEBAAA-DA39-4133-AE42-77D608F54713}" dt="2022-03-12T02:29:18.476" v="24" actId="14100"/>
          <ac:spMkLst>
            <pc:docMk/>
            <pc:sldMk cId="300613026" sldId="270"/>
            <ac:spMk id="4" creationId="{A20D0D44-EEFD-40E8-8185-34F14188ADE6}"/>
          </ac:spMkLst>
        </pc:spChg>
      </pc:sldChg>
    </pc:docChg>
  </pc:docChgLst>
  <pc:docChgLst>
    <pc:chgData name="Guest User" userId="56d1fb6983e4563d" providerId="Windows Live" clId="Web-{65344FA2-4DAD-4F67-B953-F7F82EBF2418}"/>
    <pc:docChg chg="addSld modSld">
      <pc:chgData name="Guest User" userId="56d1fb6983e4563d" providerId="Windows Live" clId="Web-{65344FA2-4DAD-4F67-B953-F7F82EBF2418}" dt="2022-03-12T23:30:30.768" v="279"/>
      <pc:docMkLst>
        <pc:docMk/>
      </pc:docMkLst>
      <pc:sldChg chg="modSp">
        <pc:chgData name="Guest User" userId="56d1fb6983e4563d" providerId="Windows Live" clId="Web-{65344FA2-4DAD-4F67-B953-F7F82EBF2418}" dt="2022-03-12T21:47:35.742" v="2" actId="20577"/>
        <pc:sldMkLst>
          <pc:docMk/>
          <pc:sldMk cId="824417123" sldId="257"/>
        </pc:sldMkLst>
        <pc:spChg chg="mod">
          <ac:chgData name="Guest User" userId="56d1fb6983e4563d" providerId="Windows Live" clId="Web-{65344FA2-4DAD-4F67-B953-F7F82EBF2418}" dt="2022-03-12T21:47:35.742" v="2" actId="20577"/>
          <ac:spMkLst>
            <pc:docMk/>
            <pc:sldMk cId="824417123" sldId="257"/>
            <ac:spMk id="3" creationId="{F4D59DD3-90D7-47F6-B624-CBF587B98EBC}"/>
          </ac:spMkLst>
        </pc:spChg>
      </pc:sldChg>
      <pc:sldChg chg="addSp modSp new mod setBg setClrOvrMap">
        <pc:chgData name="Guest User" userId="56d1fb6983e4563d" providerId="Windows Live" clId="Web-{65344FA2-4DAD-4F67-B953-F7F82EBF2418}" dt="2022-03-12T23:29:07.969" v="248" actId="20577"/>
        <pc:sldMkLst>
          <pc:docMk/>
          <pc:sldMk cId="2483604273" sldId="272"/>
        </pc:sldMkLst>
        <pc:spChg chg="mod">
          <ac:chgData name="Guest User" userId="56d1fb6983e4563d" providerId="Windows Live" clId="Web-{65344FA2-4DAD-4F67-B953-F7F82EBF2418}" dt="2022-03-12T23:28:55.765" v="245"/>
          <ac:spMkLst>
            <pc:docMk/>
            <pc:sldMk cId="2483604273" sldId="272"/>
            <ac:spMk id="2" creationId="{D5E48D76-1786-4306-9489-D158FD586F6F}"/>
          </ac:spMkLst>
        </pc:spChg>
        <pc:spChg chg="mod">
          <ac:chgData name="Guest User" userId="56d1fb6983e4563d" providerId="Windows Live" clId="Web-{65344FA2-4DAD-4F67-B953-F7F82EBF2418}" dt="2022-03-12T23:29:07.969" v="248" actId="20577"/>
          <ac:spMkLst>
            <pc:docMk/>
            <pc:sldMk cId="2483604273" sldId="272"/>
            <ac:spMk id="3" creationId="{67B520A3-420D-4DE0-95B8-52103E2CCDEF}"/>
          </ac:spMkLst>
        </pc:spChg>
        <pc:spChg chg="add">
          <ac:chgData name="Guest User" userId="56d1fb6983e4563d" providerId="Windows Live" clId="Web-{65344FA2-4DAD-4F67-B953-F7F82EBF2418}" dt="2022-03-12T23:28:55.765" v="245"/>
          <ac:spMkLst>
            <pc:docMk/>
            <pc:sldMk cId="2483604273" sldId="272"/>
            <ac:spMk id="9" creationId="{F8B556C4-7E49-4C36-845D-FC58F507345E}"/>
          </ac:spMkLst>
        </pc:spChg>
        <pc:picChg chg="add mod ord">
          <ac:chgData name="Guest User" userId="56d1fb6983e4563d" providerId="Windows Live" clId="Web-{65344FA2-4DAD-4F67-B953-F7F82EBF2418}" dt="2022-03-12T23:28:55.765" v="245"/>
          <ac:picMkLst>
            <pc:docMk/>
            <pc:sldMk cId="2483604273" sldId="272"/>
            <ac:picMk id="4" creationId="{8B1CEFE4-2E5B-4CAB-9CA2-BEF74C6BFD88}"/>
          </ac:picMkLst>
        </pc:picChg>
      </pc:sldChg>
      <pc:sldChg chg="addSp delSp modSp new">
        <pc:chgData name="Guest User" userId="56d1fb6983e4563d" providerId="Windows Live" clId="Web-{65344FA2-4DAD-4F67-B953-F7F82EBF2418}" dt="2022-03-12T23:27:55.139" v="241" actId="1076"/>
        <pc:sldMkLst>
          <pc:docMk/>
          <pc:sldMk cId="3845144716" sldId="273"/>
        </pc:sldMkLst>
        <pc:spChg chg="del">
          <ac:chgData name="Guest User" userId="56d1fb6983e4563d" providerId="Windows Live" clId="Web-{65344FA2-4DAD-4F67-B953-F7F82EBF2418}" dt="2022-03-12T23:18:14.621" v="28"/>
          <ac:spMkLst>
            <pc:docMk/>
            <pc:sldMk cId="3845144716" sldId="273"/>
            <ac:spMk id="2" creationId="{D6EA0ACA-9DC7-4676-82A4-58A17A6F3CC3}"/>
          </ac:spMkLst>
        </pc:spChg>
        <pc:spChg chg="mod">
          <ac:chgData name="Guest User" userId="56d1fb6983e4563d" providerId="Windows Live" clId="Web-{65344FA2-4DAD-4F67-B953-F7F82EBF2418}" dt="2022-03-12T23:27:50.279" v="238" actId="1076"/>
          <ac:spMkLst>
            <pc:docMk/>
            <pc:sldMk cId="3845144716" sldId="273"/>
            <ac:spMk id="3" creationId="{6F57E4D9-4C30-4F07-B65F-D9398E95DCAA}"/>
          </ac:spMkLst>
        </pc:spChg>
        <pc:spChg chg="mod">
          <ac:chgData name="Guest User" userId="56d1fb6983e4563d" providerId="Windows Live" clId="Web-{65344FA2-4DAD-4F67-B953-F7F82EBF2418}" dt="2022-03-12T23:27:47.498" v="237" actId="1076"/>
          <ac:spMkLst>
            <pc:docMk/>
            <pc:sldMk cId="3845144716" sldId="273"/>
            <ac:spMk id="4" creationId="{EDEAD6CC-53EE-4D13-854C-E2928E8279B4}"/>
          </ac:spMkLst>
        </pc:spChg>
        <pc:picChg chg="add mod">
          <ac:chgData name="Guest User" userId="56d1fb6983e4563d" providerId="Windows Live" clId="Web-{65344FA2-4DAD-4F67-B953-F7F82EBF2418}" dt="2022-03-12T23:27:55.139" v="241" actId="1076"/>
          <ac:picMkLst>
            <pc:docMk/>
            <pc:sldMk cId="3845144716" sldId="273"/>
            <ac:picMk id="5" creationId="{327B878E-0B6F-452D-8F36-B2C83290BCE5}"/>
          </ac:picMkLst>
        </pc:picChg>
      </pc:sldChg>
      <pc:sldChg chg="modSp new">
        <pc:chgData name="Guest User" userId="56d1fb6983e4563d" providerId="Windows Live" clId="Web-{65344FA2-4DAD-4F67-B953-F7F82EBF2418}" dt="2022-03-12T23:30:29.221" v="278" actId="20577"/>
        <pc:sldMkLst>
          <pc:docMk/>
          <pc:sldMk cId="2062764575" sldId="274"/>
        </pc:sldMkLst>
        <pc:spChg chg="mod">
          <ac:chgData name="Guest User" userId="56d1fb6983e4563d" providerId="Windows Live" clId="Web-{65344FA2-4DAD-4F67-B953-F7F82EBF2418}" dt="2022-03-12T23:30:29.221" v="278" actId="20577"/>
          <ac:spMkLst>
            <pc:docMk/>
            <pc:sldMk cId="2062764575" sldId="274"/>
            <ac:spMk id="2" creationId="{1CD8AC1D-E4ED-4D0F-9FC2-D8E88743801E}"/>
          </ac:spMkLst>
        </pc:spChg>
      </pc:sldChg>
      <pc:sldChg chg="new">
        <pc:chgData name="Guest User" userId="56d1fb6983e4563d" providerId="Windows Live" clId="Web-{65344FA2-4DAD-4F67-B953-F7F82EBF2418}" dt="2022-03-12T23:30:30.768" v="279"/>
        <pc:sldMkLst>
          <pc:docMk/>
          <pc:sldMk cId="1273119416" sldId="275"/>
        </pc:sldMkLst>
      </pc:sldChg>
    </pc:docChg>
  </pc:docChgLst>
  <pc:docChgLst>
    <pc:chgData name="igutierrezviz22@outlook.com" userId="56d1fb6983e4563d" providerId="LiveId" clId="{0CF606BC-484B-4B63-92D4-7417EC061297}"/>
    <pc:docChg chg="custSel addSld modSld">
      <pc:chgData name="igutierrezviz22@outlook.com" userId="56d1fb6983e4563d" providerId="LiveId" clId="{0CF606BC-484B-4B63-92D4-7417EC061297}" dt="2022-03-14T19:12:00.596" v="56" actId="20577"/>
      <pc:docMkLst>
        <pc:docMk/>
      </pc:docMkLst>
      <pc:sldChg chg="modSp mod">
        <pc:chgData name="igutierrezviz22@outlook.com" userId="56d1fb6983e4563d" providerId="LiveId" clId="{0CF606BC-484B-4B63-92D4-7417EC061297}" dt="2022-03-14T19:12:00.596" v="56" actId="20577"/>
        <pc:sldMkLst>
          <pc:docMk/>
          <pc:sldMk cId="824417123" sldId="257"/>
        </pc:sldMkLst>
        <pc:spChg chg="mod">
          <ac:chgData name="igutierrezviz22@outlook.com" userId="56d1fb6983e4563d" providerId="LiveId" clId="{0CF606BC-484B-4B63-92D4-7417EC061297}" dt="2022-03-14T19:12:00.596" v="56" actId="20577"/>
          <ac:spMkLst>
            <pc:docMk/>
            <pc:sldMk cId="824417123" sldId="257"/>
            <ac:spMk id="3" creationId="{F4D59DD3-90D7-47F6-B624-CBF587B98EBC}"/>
          </ac:spMkLst>
        </pc:spChg>
      </pc:sldChg>
      <pc:sldChg chg="addSp delSp modSp new mod setBg">
        <pc:chgData name="igutierrezviz22@outlook.com" userId="56d1fb6983e4563d" providerId="LiveId" clId="{0CF606BC-484B-4B63-92D4-7417EC061297}" dt="2022-03-10T04:33:31.900" v="33" actId="26606"/>
        <pc:sldMkLst>
          <pc:docMk/>
          <pc:sldMk cId="1789200537" sldId="271"/>
        </pc:sldMkLst>
        <pc:spChg chg="mod">
          <ac:chgData name="igutierrezviz22@outlook.com" userId="56d1fb6983e4563d" providerId="LiveId" clId="{0CF606BC-484B-4B63-92D4-7417EC061297}" dt="2022-03-10T04:33:31.900" v="33" actId="26606"/>
          <ac:spMkLst>
            <pc:docMk/>
            <pc:sldMk cId="1789200537" sldId="271"/>
            <ac:spMk id="2" creationId="{79529F7C-EEB5-46FE-B986-2C2D47F05732}"/>
          </ac:spMkLst>
        </pc:spChg>
        <pc:spChg chg="del">
          <ac:chgData name="igutierrezviz22@outlook.com" userId="56d1fb6983e4563d" providerId="LiveId" clId="{0CF606BC-484B-4B63-92D4-7417EC061297}" dt="2022-03-10T04:33:31.900" v="33" actId="26606"/>
          <ac:spMkLst>
            <pc:docMk/>
            <pc:sldMk cId="1789200537" sldId="271"/>
            <ac:spMk id="3" creationId="{E3628D1B-0914-448F-BF4D-E86EDFD5C63F}"/>
          </ac:spMkLst>
        </pc:spChg>
        <pc:spChg chg="add">
          <ac:chgData name="igutierrezviz22@outlook.com" userId="56d1fb6983e4563d" providerId="LiveId" clId="{0CF606BC-484B-4B63-92D4-7417EC061297}" dt="2022-03-10T04:33:31.900" v="33" actId="26606"/>
          <ac:spMkLst>
            <pc:docMk/>
            <pc:sldMk cId="1789200537" sldId="271"/>
            <ac:spMk id="14" creationId="{1F9A0C1C-8ABC-401B-8FE9-AC9327C4C587}"/>
          </ac:spMkLst>
        </pc:spChg>
        <pc:spChg chg="add">
          <ac:chgData name="igutierrezviz22@outlook.com" userId="56d1fb6983e4563d" providerId="LiveId" clId="{0CF606BC-484B-4B63-92D4-7417EC061297}" dt="2022-03-10T04:33:31.900" v="33" actId="26606"/>
          <ac:spMkLst>
            <pc:docMk/>
            <pc:sldMk cId="1789200537" sldId="271"/>
            <ac:spMk id="16" creationId="{BA5783C3-2F96-40A7-A24F-30CB07AA3928}"/>
          </ac:spMkLst>
        </pc:spChg>
        <pc:spChg chg="add">
          <ac:chgData name="igutierrezviz22@outlook.com" userId="56d1fb6983e4563d" providerId="LiveId" clId="{0CF606BC-484B-4B63-92D4-7417EC061297}" dt="2022-03-10T04:33:31.900" v="33" actId="26606"/>
          <ac:spMkLst>
            <pc:docMk/>
            <pc:sldMk cId="1789200537" sldId="271"/>
            <ac:spMk id="18" creationId="{A9D08DBA-0326-4C4E-ACFB-576F3ABDD2D0}"/>
          </ac:spMkLst>
        </pc:spChg>
        <pc:grpChg chg="add">
          <ac:chgData name="igutierrezviz22@outlook.com" userId="56d1fb6983e4563d" providerId="LiveId" clId="{0CF606BC-484B-4B63-92D4-7417EC061297}" dt="2022-03-10T04:33:31.900" v="33" actId="26606"/>
          <ac:grpSpMkLst>
            <pc:docMk/>
            <pc:sldMk cId="1789200537" sldId="271"/>
            <ac:grpSpMk id="10" creationId="{449BC34D-9C23-4D6D-8213-1F471AF85B3F}"/>
          </ac:grpSpMkLst>
        </pc:grpChg>
        <pc:picChg chg="add">
          <ac:chgData name="igutierrezviz22@outlook.com" userId="56d1fb6983e4563d" providerId="LiveId" clId="{0CF606BC-484B-4B63-92D4-7417EC061297}" dt="2022-03-10T04:33:31.900" v="33" actId="26606"/>
          <ac:picMkLst>
            <pc:docMk/>
            <pc:sldMk cId="1789200537" sldId="271"/>
            <ac:picMk id="7" creationId="{78CAB8C4-DFC1-406B-BB05-E4B1D477F951}"/>
          </ac:picMkLst>
        </pc:picChg>
      </pc:sldChg>
    </pc:docChg>
  </pc:docChgLst>
  <pc:docChgLst>
    <pc:chgData name="Usuario invitado" providerId="Windows Live" clId="Web-{96C92918-7800-4654-9FD1-0E2CCEFC95D7}"/>
    <pc:docChg chg="addSld delSld modSld sldOrd">
      <pc:chgData name="Usuario invitado" userId="" providerId="Windows Live" clId="Web-{96C92918-7800-4654-9FD1-0E2CCEFC95D7}" dt="2022-03-13T18:49:36.523" v="81"/>
      <pc:docMkLst>
        <pc:docMk/>
      </pc:docMkLst>
      <pc:sldChg chg="del">
        <pc:chgData name="Usuario invitado" userId="" providerId="Windows Live" clId="Web-{96C92918-7800-4654-9FD1-0E2CCEFC95D7}" dt="2022-03-13T18:45:16.304" v="14"/>
        <pc:sldMkLst>
          <pc:docMk/>
          <pc:sldMk cId="2062764575" sldId="274"/>
        </pc:sldMkLst>
      </pc:sldChg>
      <pc:sldChg chg="modSp ord">
        <pc:chgData name="Usuario invitado" userId="" providerId="Windows Live" clId="Web-{96C92918-7800-4654-9FD1-0E2CCEFC95D7}" dt="2022-03-13T18:49:36.523" v="81"/>
        <pc:sldMkLst>
          <pc:docMk/>
          <pc:sldMk cId="3055989400" sldId="277"/>
        </pc:sldMkLst>
        <pc:spChg chg="mod">
          <ac:chgData name="Usuario invitado" userId="" providerId="Windows Live" clId="Web-{96C92918-7800-4654-9FD1-0E2CCEFC95D7}" dt="2022-03-13T18:49:12.194" v="80" actId="20577"/>
          <ac:spMkLst>
            <pc:docMk/>
            <pc:sldMk cId="3055989400" sldId="277"/>
            <ac:spMk id="3" creationId="{BB2C1B8E-B9B3-4DD2-A86B-205806A601A9}"/>
          </ac:spMkLst>
        </pc:spChg>
      </pc:sldChg>
      <pc:sldChg chg="addSp delSp modSp new">
        <pc:chgData name="Usuario invitado" userId="" providerId="Windows Live" clId="Web-{96C92918-7800-4654-9FD1-0E2CCEFC95D7}" dt="2022-03-13T18:45:25.195" v="22" actId="20577"/>
        <pc:sldMkLst>
          <pc:docMk/>
          <pc:sldMk cId="512012033" sldId="278"/>
        </pc:sldMkLst>
        <pc:spChg chg="mod">
          <ac:chgData name="Usuario invitado" userId="" providerId="Windows Live" clId="Web-{96C92918-7800-4654-9FD1-0E2CCEFC95D7}" dt="2022-03-13T18:45:25.195" v="22" actId="20577"/>
          <ac:spMkLst>
            <pc:docMk/>
            <pc:sldMk cId="512012033" sldId="278"/>
            <ac:spMk id="2" creationId="{2C1D7418-5423-4E74-9389-D8CF80091487}"/>
          </ac:spMkLst>
        </pc:spChg>
        <pc:spChg chg="del">
          <ac:chgData name="Usuario invitado" userId="" providerId="Windows Live" clId="Web-{96C92918-7800-4654-9FD1-0E2CCEFC95D7}" dt="2022-03-13T18:32:54.684" v="8"/>
          <ac:spMkLst>
            <pc:docMk/>
            <pc:sldMk cId="512012033" sldId="278"/>
            <ac:spMk id="3" creationId="{091BC54C-52DA-44BD-A870-899B33D1A4B2}"/>
          </ac:spMkLst>
        </pc:spChg>
        <pc:picChg chg="add mod">
          <ac:chgData name="Usuario invitado" userId="" providerId="Windows Live" clId="Web-{96C92918-7800-4654-9FD1-0E2CCEFC95D7}" dt="2022-03-13T18:41:39.572" v="13" actId="1076"/>
          <ac:picMkLst>
            <pc:docMk/>
            <pc:sldMk cId="512012033" sldId="278"/>
            <ac:picMk id="4" creationId="{05D1A1B6-BEF5-4F4D-8960-49B7FA5121E4}"/>
          </ac:picMkLst>
        </pc:picChg>
      </pc:sldChg>
    </pc:docChg>
  </pc:docChgLst>
  <pc:docChgLst>
    <pc:chgData name="Usuario invitado" providerId="Windows Live" clId="Web-{014526C0-8580-4864-84E0-68186285DEDC}"/>
    <pc:docChg chg="modSld">
      <pc:chgData name="Usuario invitado" userId="" providerId="Windows Live" clId="Web-{014526C0-8580-4864-84E0-68186285DEDC}" dt="2022-03-12T02:19:10.345" v="681" actId="1076"/>
      <pc:docMkLst>
        <pc:docMk/>
      </pc:docMkLst>
      <pc:sldChg chg="modSp">
        <pc:chgData name="Usuario invitado" userId="" providerId="Windows Live" clId="Web-{014526C0-8580-4864-84E0-68186285DEDC}" dt="2022-03-12T00:04:36.071" v="542" actId="20577"/>
        <pc:sldMkLst>
          <pc:docMk/>
          <pc:sldMk cId="824417123" sldId="257"/>
        </pc:sldMkLst>
        <pc:spChg chg="mod">
          <ac:chgData name="Usuario invitado" userId="" providerId="Windows Live" clId="Web-{014526C0-8580-4864-84E0-68186285DEDC}" dt="2022-03-11T23:19:24.053" v="141" actId="1076"/>
          <ac:spMkLst>
            <pc:docMk/>
            <pc:sldMk cId="824417123" sldId="257"/>
            <ac:spMk id="2" creationId="{7F97E326-D1F4-4032-960C-883280F8F723}"/>
          </ac:spMkLst>
        </pc:spChg>
        <pc:spChg chg="mod">
          <ac:chgData name="Usuario invitado" userId="" providerId="Windows Live" clId="Web-{014526C0-8580-4864-84E0-68186285DEDC}" dt="2022-03-12T00:04:36.071" v="542" actId="20577"/>
          <ac:spMkLst>
            <pc:docMk/>
            <pc:sldMk cId="824417123" sldId="257"/>
            <ac:spMk id="3" creationId="{F4D59DD3-90D7-47F6-B624-CBF587B98EBC}"/>
          </ac:spMkLst>
        </pc:spChg>
      </pc:sldChg>
      <pc:sldChg chg="modSp">
        <pc:chgData name="Usuario invitado" userId="" providerId="Windows Live" clId="Web-{014526C0-8580-4864-84E0-68186285DEDC}" dt="2022-03-12T00:05:41.448" v="596"/>
        <pc:sldMkLst>
          <pc:docMk/>
          <pc:sldMk cId="745576192" sldId="266"/>
        </pc:sldMkLst>
        <pc:spChg chg="mod">
          <ac:chgData name="Usuario invitado" userId="" providerId="Windows Live" clId="Web-{014526C0-8580-4864-84E0-68186285DEDC}" dt="2022-03-11T22:50:23.150" v="16" actId="20577"/>
          <ac:spMkLst>
            <pc:docMk/>
            <pc:sldMk cId="745576192" sldId="266"/>
            <ac:spMk id="2" creationId="{E9347C47-EF1D-4B02-906B-219155AD8D0F}"/>
          </ac:spMkLst>
        </pc:spChg>
        <pc:spChg chg="mod">
          <ac:chgData name="Usuario invitado" userId="" providerId="Windows Live" clId="Web-{014526C0-8580-4864-84E0-68186285DEDC}" dt="2022-03-12T00:05:41.448" v="596"/>
          <ac:spMkLst>
            <pc:docMk/>
            <pc:sldMk cId="745576192" sldId="266"/>
            <ac:spMk id="3" creationId="{36A0527F-C5FD-4E9B-9F21-5D1FBA31314B}"/>
          </ac:spMkLst>
        </pc:spChg>
      </pc:sldChg>
      <pc:sldChg chg="addSp delSp modSp">
        <pc:chgData name="Usuario invitado" userId="" providerId="Windows Live" clId="Web-{014526C0-8580-4864-84E0-68186285DEDC}" dt="2022-03-12T02:19:10.345" v="681" actId="1076"/>
        <pc:sldMkLst>
          <pc:docMk/>
          <pc:sldMk cId="3638327187" sldId="267"/>
        </pc:sldMkLst>
        <pc:spChg chg="mod">
          <ac:chgData name="Usuario invitado" userId="" providerId="Windows Live" clId="Web-{014526C0-8580-4864-84E0-68186285DEDC}" dt="2022-03-12T02:19:10.345" v="681" actId="1076"/>
          <ac:spMkLst>
            <pc:docMk/>
            <pc:sldMk cId="3638327187" sldId="267"/>
            <ac:spMk id="7" creationId="{85EF8A25-C05C-4039-9E6A-632226550B25}"/>
          </ac:spMkLst>
        </pc:spChg>
        <pc:cxnChg chg="add del">
          <ac:chgData name="Usuario invitado" userId="" providerId="Windows Live" clId="Web-{014526C0-8580-4864-84E0-68186285DEDC}" dt="2022-03-12T02:16:17.351" v="664"/>
          <ac:cxnSpMkLst>
            <pc:docMk/>
            <pc:sldMk cId="3638327187" sldId="267"/>
            <ac:cxnSpMk id="3" creationId="{467F034D-BC81-453A-988C-8752B215538B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B53BED-13D6-4FCE-BFE8-4356DC55FA98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F0D52EF-0D16-4936-BB46-6FCDFF1F206F}">
      <dgm:prSet/>
      <dgm:spPr/>
      <dgm:t>
        <a:bodyPr/>
        <a:lstStyle/>
        <a:p>
          <a:r>
            <a:rPr lang="en-US" baseline="0"/>
            <a:t>Cetes: $150,000</a:t>
          </a:r>
          <a:endParaRPr lang="en-US"/>
        </a:p>
      </dgm:t>
    </dgm:pt>
    <dgm:pt modelId="{19C53072-CE68-4A92-B3B5-1B64650FA733}" type="parTrans" cxnId="{ADAA55B8-35B5-454B-877C-D348520B427C}">
      <dgm:prSet/>
      <dgm:spPr/>
      <dgm:t>
        <a:bodyPr/>
        <a:lstStyle/>
        <a:p>
          <a:endParaRPr lang="en-US"/>
        </a:p>
      </dgm:t>
    </dgm:pt>
    <dgm:pt modelId="{37B2580B-B7C5-48BD-BEBE-E18D9F6674B3}" type="sibTrans" cxnId="{ADAA55B8-35B5-454B-877C-D348520B427C}">
      <dgm:prSet/>
      <dgm:spPr/>
      <dgm:t>
        <a:bodyPr/>
        <a:lstStyle/>
        <a:p>
          <a:endParaRPr lang="en-US"/>
        </a:p>
      </dgm:t>
    </dgm:pt>
    <dgm:pt modelId="{C2105EF6-26E7-4478-A9F9-662A8FB2A2A8}">
      <dgm:prSet/>
      <dgm:spPr/>
      <dgm:t>
        <a:bodyPr/>
        <a:lstStyle/>
        <a:p>
          <a:r>
            <a:rPr lang="en-US" baseline="0"/>
            <a:t>UDIS: $350,000</a:t>
          </a:r>
          <a:endParaRPr lang="en-US"/>
        </a:p>
      </dgm:t>
    </dgm:pt>
    <dgm:pt modelId="{B89EF232-7E91-44F8-A515-BF0A20C095A1}" type="parTrans" cxnId="{B6F249E1-C264-420F-A7CB-11C4C50917ED}">
      <dgm:prSet/>
      <dgm:spPr/>
      <dgm:t>
        <a:bodyPr/>
        <a:lstStyle/>
        <a:p>
          <a:endParaRPr lang="en-US"/>
        </a:p>
      </dgm:t>
    </dgm:pt>
    <dgm:pt modelId="{63C70EA5-A5E4-4991-91C3-28A5933CD005}" type="sibTrans" cxnId="{B6F249E1-C264-420F-A7CB-11C4C50917ED}">
      <dgm:prSet/>
      <dgm:spPr/>
      <dgm:t>
        <a:bodyPr/>
        <a:lstStyle/>
        <a:p>
          <a:endParaRPr lang="en-US"/>
        </a:p>
      </dgm:t>
    </dgm:pt>
    <dgm:pt modelId="{C96E2418-B307-4CD3-9C35-992CDA84CDB6}">
      <dgm:prSet/>
      <dgm:spPr/>
      <dgm:t>
        <a:bodyPr/>
        <a:lstStyle/>
        <a:p>
          <a:r>
            <a:rPr lang="en-US" baseline="0"/>
            <a:t>ETFs: $225,000</a:t>
          </a:r>
          <a:endParaRPr lang="en-US"/>
        </a:p>
      </dgm:t>
    </dgm:pt>
    <dgm:pt modelId="{7AFC8C73-4BCE-4878-B935-461CD2065C45}" type="parTrans" cxnId="{93B1FF9A-8297-4ADD-8473-9CE6C1782177}">
      <dgm:prSet/>
      <dgm:spPr/>
      <dgm:t>
        <a:bodyPr/>
        <a:lstStyle/>
        <a:p>
          <a:endParaRPr lang="en-US"/>
        </a:p>
      </dgm:t>
    </dgm:pt>
    <dgm:pt modelId="{518B15B2-F00E-4CB4-9BE9-08DDC0D2BF39}" type="sibTrans" cxnId="{93B1FF9A-8297-4ADD-8473-9CE6C1782177}">
      <dgm:prSet/>
      <dgm:spPr/>
      <dgm:t>
        <a:bodyPr/>
        <a:lstStyle/>
        <a:p>
          <a:endParaRPr lang="en-US"/>
        </a:p>
      </dgm:t>
    </dgm:pt>
    <dgm:pt modelId="{9E57A4B6-C041-432F-9849-D25B39CCF11D}">
      <dgm:prSet/>
      <dgm:spPr/>
      <dgm:t>
        <a:bodyPr/>
        <a:lstStyle/>
        <a:p>
          <a:r>
            <a:rPr lang="en-US" baseline="0"/>
            <a:t>FIBRAS: $75,000</a:t>
          </a:r>
          <a:endParaRPr lang="en-US"/>
        </a:p>
      </dgm:t>
    </dgm:pt>
    <dgm:pt modelId="{E2C8D826-520E-493B-B85F-948AD42ECF29}" type="parTrans" cxnId="{42B7EDB1-5DA5-4CD9-9289-02E80BF44470}">
      <dgm:prSet/>
      <dgm:spPr/>
      <dgm:t>
        <a:bodyPr/>
        <a:lstStyle/>
        <a:p>
          <a:endParaRPr lang="en-US"/>
        </a:p>
      </dgm:t>
    </dgm:pt>
    <dgm:pt modelId="{4366D1DC-A45E-4FD7-921D-EE598CAD3C2C}" type="sibTrans" cxnId="{42B7EDB1-5DA5-4CD9-9289-02E80BF44470}">
      <dgm:prSet/>
      <dgm:spPr/>
      <dgm:t>
        <a:bodyPr/>
        <a:lstStyle/>
        <a:p>
          <a:endParaRPr lang="en-US"/>
        </a:p>
      </dgm:t>
    </dgm:pt>
    <dgm:pt modelId="{F8F527BC-8F9C-425C-AD43-D70E095A6A78}">
      <dgm:prSet/>
      <dgm:spPr/>
      <dgm:t>
        <a:bodyPr/>
        <a:lstStyle/>
        <a:p>
          <a:r>
            <a:rPr lang="en-US" baseline="0"/>
            <a:t>GRUMA: $50,000</a:t>
          </a:r>
          <a:endParaRPr lang="en-US"/>
        </a:p>
      </dgm:t>
    </dgm:pt>
    <dgm:pt modelId="{24699EF4-80D6-42B4-9708-6472B2AE89C0}" type="parTrans" cxnId="{D931B889-32FC-45DE-9DBE-BA8329B93B6B}">
      <dgm:prSet/>
      <dgm:spPr/>
      <dgm:t>
        <a:bodyPr/>
        <a:lstStyle/>
        <a:p>
          <a:endParaRPr lang="en-US"/>
        </a:p>
      </dgm:t>
    </dgm:pt>
    <dgm:pt modelId="{77E7E6C3-9925-480B-AA9A-7FA4180E8D59}" type="sibTrans" cxnId="{D931B889-32FC-45DE-9DBE-BA8329B93B6B}">
      <dgm:prSet/>
      <dgm:spPr/>
      <dgm:t>
        <a:bodyPr/>
        <a:lstStyle/>
        <a:p>
          <a:endParaRPr lang="en-US"/>
        </a:p>
      </dgm:t>
    </dgm:pt>
    <dgm:pt modelId="{3818688F-EAC3-4031-BF98-8189C9A72F89}">
      <dgm:prSet/>
      <dgm:spPr/>
      <dgm:t>
        <a:bodyPr/>
        <a:lstStyle/>
        <a:p>
          <a:r>
            <a:rPr lang="en-US" baseline="0"/>
            <a:t>BIMBO: $50,000</a:t>
          </a:r>
          <a:endParaRPr lang="en-US"/>
        </a:p>
      </dgm:t>
    </dgm:pt>
    <dgm:pt modelId="{A41A5E49-FB17-4AFF-9279-C4F1DCC72621}" type="parTrans" cxnId="{2DC6AFEF-B824-46B5-B9A3-78CADE398526}">
      <dgm:prSet/>
      <dgm:spPr/>
      <dgm:t>
        <a:bodyPr/>
        <a:lstStyle/>
        <a:p>
          <a:endParaRPr lang="en-US"/>
        </a:p>
      </dgm:t>
    </dgm:pt>
    <dgm:pt modelId="{47D52B32-AD1F-40DC-97E1-EADE02AF9D66}" type="sibTrans" cxnId="{2DC6AFEF-B824-46B5-B9A3-78CADE398526}">
      <dgm:prSet/>
      <dgm:spPr/>
      <dgm:t>
        <a:bodyPr/>
        <a:lstStyle/>
        <a:p>
          <a:endParaRPr lang="en-US"/>
        </a:p>
      </dgm:t>
    </dgm:pt>
    <dgm:pt modelId="{637CEFEC-5ED4-4B51-9814-D95EC8A86523}">
      <dgm:prSet/>
      <dgm:spPr/>
      <dgm:t>
        <a:bodyPr/>
        <a:lstStyle/>
        <a:p>
          <a:r>
            <a:rPr lang="en-US" baseline="0"/>
            <a:t>BACHOCO: $20,000</a:t>
          </a:r>
          <a:endParaRPr lang="en-US"/>
        </a:p>
      </dgm:t>
    </dgm:pt>
    <dgm:pt modelId="{A665C738-A4F2-4F9B-8416-2E38EC2DB9F2}" type="parTrans" cxnId="{FCC1480E-5908-41E6-8BA8-C1457C228C55}">
      <dgm:prSet/>
      <dgm:spPr/>
      <dgm:t>
        <a:bodyPr/>
        <a:lstStyle/>
        <a:p>
          <a:endParaRPr lang="en-US"/>
        </a:p>
      </dgm:t>
    </dgm:pt>
    <dgm:pt modelId="{AC12FECF-5F52-4339-8B19-2DF033AA280B}" type="sibTrans" cxnId="{FCC1480E-5908-41E6-8BA8-C1457C228C55}">
      <dgm:prSet/>
      <dgm:spPr/>
      <dgm:t>
        <a:bodyPr/>
        <a:lstStyle/>
        <a:p>
          <a:endParaRPr lang="en-US"/>
        </a:p>
      </dgm:t>
    </dgm:pt>
    <dgm:pt modelId="{D6FB4109-910F-43BC-AAB0-67CE573B445A}">
      <dgm:prSet/>
      <dgm:spPr/>
      <dgm:t>
        <a:bodyPr/>
        <a:lstStyle/>
        <a:p>
          <a:r>
            <a:rPr lang="en-US" baseline="0"/>
            <a:t>TESLA: $50,000</a:t>
          </a:r>
          <a:endParaRPr lang="en-US"/>
        </a:p>
      </dgm:t>
    </dgm:pt>
    <dgm:pt modelId="{323FFC2C-2B1D-4F18-B103-1878F69BE393}" type="parTrans" cxnId="{FABF789B-5DB0-48F1-9A69-84F8DCB34E2C}">
      <dgm:prSet/>
      <dgm:spPr/>
      <dgm:t>
        <a:bodyPr/>
        <a:lstStyle/>
        <a:p>
          <a:endParaRPr lang="en-US"/>
        </a:p>
      </dgm:t>
    </dgm:pt>
    <dgm:pt modelId="{94CD85EC-D1D1-4F1B-A1F8-D4858C8A0184}" type="sibTrans" cxnId="{FABF789B-5DB0-48F1-9A69-84F8DCB34E2C}">
      <dgm:prSet/>
      <dgm:spPr/>
      <dgm:t>
        <a:bodyPr/>
        <a:lstStyle/>
        <a:p>
          <a:endParaRPr lang="en-US"/>
        </a:p>
      </dgm:t>
    </dgm:pt>
    <dgm:pt modelId="{CC538171-B9E4-4B5C-BC28-DED1397B55D5}">
      <dgm:prSet/>
      <dgm:spPr/>
      <dgm:t>
        <a:bodyPr/>
        <a:lstStyle/>
        <a:p>
          <a:r>
            <a:rPr lang="en-US" baseline="0"/>
            <a:t>APPLE: $30,000</a:t>
          </a:r>
          <a:endParaRPr lang="en-US"/>
        </a:p>
      </dgm:t>
    </dgm:pt>
    <dgm:pt modelId="{E4FB45E5-9CB8-4EB3-8D2F-F61E517F24A0}" type="parTrans" cxnId="{075651FB-DE70-4304-A0B6-B3A7DC3BC698}">
      <dgm:prSet/>
      <dgm:spPr/>
      <dgm:t>
        <a:bodyPr/>
        <a:lstStyle/>
        <a:p>
          <a:endParaRPr lang="en-US"/>
        </a:p>
      </dgm:t>
    </dgm:pt>
    <dgm:pt modelId="{516DC533-231A-4F1D-90A8-18D2E6678AEA}" type="sibTrans" cxnId="{075651FB-DE70-4304-A0B6-B3A7DC3BC698}">
      <dgm:prSet/>
      <dgm:spPr/>
      <dgm:t>
        <a:bodyPr/>
        <a:lstStyle/>
        <a:p>
          <a:endParaRPr lang="en-US"/>
        </a:p>
      </dgm:t>
    </dgm:pt>
    <dgm:pt modelId="{F78335B8-E021-40DA-B16B-D1FF6105A048}" type="pres">
      <dgm:prSet presAssocID="{D6B53BED-13D6-4FCE-BFE8-4356DC55FA98}" presName="diagram" presStyleCnt="0">
        <dgm:presLayoutVars>
          <dgm:dir/>
          <dgm:resizeHandles val="exact"/>
        </dgm:presLayoutVars>
      </dgm:prSet>
      <dgm:spPr/>
    </dgm:pt>
    <dgm:pt modelId="{4534F7DD-8440-490C-A3D8-EC7BFA50F494}" type="pres">
      <dgm:prSet presAssocID="{EF0D52EF-0D16-4936-BB46-6FCDFF1F206F}" presName="node" presStyleLbl="node1" presStyleIdx="0" presStyleCnt="9">
        <dgm:presLayoutVars>
          <dgm:bulletEnabled val="1"/>
        </dgm:presLayoutVars>
      </dgm:prSet>
      <dgm:spPr/>
    </dgm:pt>
    <dgm:pt modelId="{E78C7DB6-B522-4E28-9DAA-898E8006251C}" type="pres">
      <dgm:prSet presAssocID="{37B2580B-B7C5-48BD-BEBE-E18D9F6674B3}" presName="sibTrans" presStyleCnt="0"/>
      <dgm:spPr/>
    </dgm:pt>
    <dgm:pt modelId="{F0E00265-B970-4B13-A26F-43C0E0188157}" type="pres">
      <dgm:prSet presAssocID="{C2105EF6-26E7-4478-A9F9-662A8FB2A2A8}" presName="node" presStyleLbl="node1" presStyleIdx="1" presStyleCnt="9">
        <dgm:presLayoutVars>
          <dgm:bulletEnabled val="1"/>
        </dgm:presLayoutVars>
      </dgm:prSet>
      <dgm:spPr/>
    </dgm:pt>
    <dgm:pt modelId="{18E2802B-0D77-4190-A0BC-721A764775CA}" type="pres">
      <dgm:prSet presAssocID="{63C70EA5-A5E4-4991-91C3-28A5933CD005}" presName="sibTrans" presStyleCnt="0"/>
      <dgm:spPr/>
    </dgm:pt>
    <dgm:pt modelId="{DB9D7EA9-EF1A-4C46-86C0-BDEB59441608}" type="pres">
      <dgm:prSet presAssocID="{C96E2418-B307-4CD3-9C35-992CDA84CDB6}" presName="node" presStyleLbl="node1" presStyleIdx="2" presStyleCnt="9">
        <dgm:presLayoutVars>
          <dgm:bulletEnabled val="1"/>
        </dgm:presLayoutVars>
      </dgm:prSet>
      <dgm:spPr/>
    </dgm:pt>
    <dgm:pt modelId="{D1EF056C-9453-44C4-B0C9-67DC25F16C7C}" type="pres">
      <dgm:prSet presAssocID="{518B15B2-F00E-4CB4-9BE9-08DDC0D2BF39}" presName="sibTrans" presStyleCnt="0"/>
      <dgm:spPr/>
    </dgm:pt>
    <dgm:pt modelId="{F8818A21-EB48-436C-95B6-697D3FB7D491}" type="pres">
      <dgm:prSet presAssocID="{9E57A4B6-C041-432F-9849-D25B39CCF11D}" presName="node" presStyleLbl="node1" presStyleIdx="3" presStyleCnt="9">
        <dgm:presLayoutVars>
          <dgm:bulletEnabled val="1"/>
        </dgm:presLayoutVars>
      </dgm:prSet>
      <dgm:spPr/>
    </dgm:pt>
    <dgm:pt modelId="{1A540FFC-0C5E-4E10-B349-894B6B4ABA9B}" type="pres">
      <dgm:prSet presAssocID="{4366D1DC-A45E-4FD7-921D-EE598CAD3C2C}" presName="sibTrans" presStyleCnt="0"/>
      <dgm:spPr/>
    </dgm:pt>
    <dgm:pt modelId="{458FBA03-2D9F-48B5-954F-B7F7ED70425C}" type="pres">
      <dgm:prSet presAssocID="{F8F527BC-8F9C-425C-AD43-D70E095A6A78}" presName="node" presStyleLbl="node1" presStyleIdx="4" presStyleCnt="9">
        <dgm:presLayoutVars>
          <dgm:bulletEnabled val="1"/>
        </dgm:presLayoutVars>
      </dgm:prSet>
      <dgm:spPr/>
    </dgm:pt>
    <dgm:pt modelId="{E68FDCBD-E799-4B1F-9C0D-55CF751116E9}" type="pres">
      <dgm:prSet presAssocID="{77E7E6C3-9925-480B-AA9A-7FA4180E8D59}" presName="sibTrans" presStyleCnt="0"/>
      <dgm:spPr/>
    </dgm:pt>
    <dgm:pt modelId="{5228D247-0B62-4F6B-B2EE-63FCDEE2C282}" type="pres">
      <dgm:prSet presAssocID="{3818688F-EAC3-4031-BF98-8189C9A72F89}" presName="node" presStyleLbl="node1" presStyleIdx="5" presStyleCnt="9">
        <dgm:presLayoutVars>
          <dgm:bulletEnabled val="1"/>
        </dgm:presLayoutVars>
      </dgm:prSet>
      <dgm:spPr/>
    </dgm:pt>
    <dgm:pt modelId="{CAB3D9FF-510E-4E4E-B7E9-099E3489BA8A}" type="pres">
      <dgm:prSet presAssocID="{47D52B32-AD1F-40DC-97E1-EADE02AF9D66}" presName="sibTrans" presStyleCnt="0"/>
      <dgm:spPr/>
    </dgm:pt>
    <dgm:pt modelId="{E6ADD92C-48BD-4C9D-B657-69C920B85E5F}" type="pres">
      <dgm:prSet presAssocID="{637CEFEC-5ED4-4B51-9814-D95EC8A86523}" presName="node" presStyleLbl="node1" presStyleIdx="6" presStyleCnt="9">
        <dgm:presLayoutVars>
          <dgm:bulletEnabled val="1"/>
        </dgm:presLayoutVars>
      </dgm:prSet>
      <dgm:spPr/>
    </dgm:pt>
    <dgm:pt modelId="{847EDCC0-07C8-4E31-A76B-D0D4ACF783B9}" type="pres">
      <dgm:prSet presAssocID="{AC12FECF-5F52-4339-8B19-2DF033AA280B}" presName="sibTrans" presStyleCnt="0"/>
      <dgm:spPr/>
    </dgm:pt>
    <dgm:pt modelId="{87B2E8B6-1717-4FD1-B756-4DFF060DAF1C}" type="pres">
      <dgm:prSet presAssocID="{D6FB4109-910F-43BC-AAB0-67CE573B445A}" presName="node" presStyleLbl="node1" presStyleIdx="7" presStyleCnt="9">
        <dgm:presLayoutVars>
          <dgm:bulletEnabled val="1"/>
        </dgm:presLayoutVars>
      </dgm:prSet>
      <dgm:spPr/>
    </dgm:pt>
    <dgm:pt modelId="{97C4E1C5-D6D2-4352-99B4-9D086B98455B}" type="pres">
      <dgm:prSet presAssocID="{94CD85EC-D1D1-4F1B-A1F8-D4858C8A0184}" presName="sibTrans" presStyleCnt="0"/>
      <dgm:spPr/>
    </dgm:pt>
    <dgm:pt modelId="{C914E2E4-A8DE-43EF-8D61-45132646E9B7}" type="pres">
      <dgm:prSet presAssocID="{CC538171-B9E4-4B5C-BC28-DED1397B55D5}" presName="node" presStyleLbl="node1" presStyleIdx="8" presStyleCnt="9">
        <dgm:presLayoutVars>
          <dgm:bulletEnabled val="1"/>
        </dgm:presLayoutVars>
      </dgm:prSet>
      <dgm:spPr/>
    </dgm:pt>
  </dgm:ptLst>
  <dgm:cxnLst>
    <dgm:cxn modelId="{FCC1480E-5908-41E6-8BA8-C1457C228C55}" srcId="{D6B53BED-13D6-4FCE-BFE8-4356DC55FA98}" destId="{637CEFEC-5ED4-4B51-9814-D95EC8A86523}" srcOrd="6" destOrd="0" parTransId="{A665C738-A4F2-4F9B-8416-2E38EC2DB9F2}" sibTransId="{AC12FECF-5F52-4339-8B19-2DF033AA280B}"/>
    <dgm:cxn modelId="{774B5112-D5EF-468C-AD78-8DE4AD5E3BB2}" type="presOf" srcId="{D6B53BED-13D6-4FCE-BFE8-4356DC55FA98}" destId="{F78335B8-E021-40DA-B16B-D1FF6105A048}" srcOrd="0" destOrd="0" presId="urn:microsoft.com/office/officeart/2005/8/layout/default"/>
    <dgm:cxn modelId="{24B95666-2E93-450F-B683-FD205FE0D2D5}" type="presOf" srcId="{CC538171-B9E4-4B5C-BC28-DED1397B55D5}" destId="{C914E2E4-A8DE-43EF-8D61-45132646E9B7}" srcOrd="0" destOrd="0" presId="urn:microsoft.com/office/officeart/2005/8/layout/default"/>
    <dgm:cxn modelId="{E27AD749-1806-4099-9A05-DC55F9BED96F}" type="presOf" srcId="{3818688F-EAC3-4031-BF98-8189C9A72F89}" destId="{5228D247-0B62-4F6B-B2EE-63FCDEE2C282}" srcOrd="0" destOrd="0" presId="urn:microsoft.com/office/officeart/2005/8/layout/default"/>
    <dgm:cxn modelId="{C763BE52-0DD8-4EB5-8CD2-E742866F68DA}" type="presOf" srcId="{9E57A4B6-C041-432F-9849-D25B39CCF11D}" destId="{F8818A21-EB48-436C-95B6-697D3FB7D491}" srcOrd="0" destOrd="0" presId="urn:microsoft.com/office/officeart/2005/8/layout/default"/>
    <dgm:cxn modelId="{BBAF8579-C93D-4925-A243-2EBA7369FC8F}" type="presOf" srcId="{C96E2418-B307-4CD3-9C35-992CDA84CDB6}" destId="{DB9D7EA9-EF1A-4C46-86C0-BDEB59441608}" srcOrd="0" destOrd="0" presId="urn:microsoft.com/office/officeart/2005/8/layout/default"/>
    <dgm:cxn modelId="{D931B889-32FC-45DE-9DBE-BA8329B93B6B}" srcId="{D6B53BED-13D6-4FCE-BFE8-4356DC55FA98}" destId="{F8F527BC-8F9C-425C-AD43-D70E095A6A78}" srcOrd="4" destOrd="0" parTransId="{24699EF4-80D6-42B4-9708-6472B2AE89C0}" sibTransId="{77E7E6C3-9925-480B-AA9A-7FA4180E8D59}"/>
    <dgm:cxn modelId="{2F07D091-6A4E-4179-B453-543DE67960C1}" type="presOf" srcId="{D6FB4109-910F-43BC-AAB0-67CE573B445A}" destId="{87B2E8B6-1717-4FD1-B756-4DFF060DAF1C}" srcOrd="0" destOrd="0" presId="urn:microsoft.com/office/officeart/2005/8/layout/default"/>
    <dgm:cxn modelId="{93B1FF9A-8297-4ADD-8473-9CE6C1782177}" srcId="{D6B53BED-13D6-4FCE-BFE8-4356DC55FA98}" destId="{C96E2418-B307-4CD3-9C35-992CDA84CDB6}" srcOrd="2" destOrd="0" parTransId="{7AFC8C73-4BCE-4878-B935-461CD2065C45}" sibTransId="{518B15B2-F00E-4CB4-9BE9-08DDC0D2BF39}"/>
    <dgm:cxn modelId="{FABF789B-5DB0-48F1-9A69-84F8DCB34E2C}" srcId="{D6B53BED-13D6-4FCE-BFE8-4356DC55FA98}" destId="{D6FB4109-910F-43BC-AAB0-67CE573B445A}" srcOrd="7" destOrd="0" parTransId="{323FFC2C-2B1D-4F18-B103-1878F69BE393}" sibTransId="{94CD85EC-D1D1-4F1B-A1F8-D4858C8A0184}"/>
    <dgm:cxn modelId="{03959FA1-BAC0-41EE-8572-1BC884DFDF60}" type="presOf" srcId="{637CEFEC-5ED4-4B51-9814-D95EC8A86523}" destId="{E6ADD92C-48BD-4C9D-B657-69C920B85E5F}" srcOrd="0" destOrd="0" presId="urn:microsoft.com/office/officeart/2005/8/layout/default"/>
    <dgm:cxn modelId="{037869A4-32F6-45DF-8430-2486B90295DC}" type="presOf" srcId="{F8F527BC-8F9C-425C-AD43-D70E095A6A78}" destId="{458FBA03-2D9F-48B5-954F-B7F7ED70425C}" srcOrd="0" destOrd="0" presId="urn:microsoft.com/office/officeart/2005/8/layout/default"/>
    <dgm:cxn modelId="{42B7EDB1-5DA5-4CD9-9289-02E80BF44470}" srcId="{D6B53BED-13D6-4FCE-BFE8-4356DC55FA98}" destId="{9E57A4B6-C041-432F-9849-D25B39CCF11D}" srcOrd="3" destOrd="0" parTransId="{E2C8D826-520E-493B-B85F-948AD42ECF29}" sibTransId="{4366D1DC-A45E-4FD7-921D-EE598CAD3C2C}"/>
    <dgm:cxn modelId="{ADAA55B8-35B5-454B-877C-D348520B427C}" srcId="{D6B53BED-13D6-4FCE-BFE8-4356DC55FA98}" destId="{EF0D52EF-0D16-4936-BB46-6FCDFF1F206F}" srcOrd="0" destOrd="0" parTransId="{19C53072-CE68-4A92-B3B5-1B64650FA733}" sibTransId="{37B2580B-B7C5-48BD-BEBE-E18D9F6674B3}"/>
    <dgm:cxn modelId="{3FC1CFB9-0F3E-4145-9EEC-807AB8DF75FE}" type="presOf" srcId="{C2105EF6-26E7-4478-A9F9-662A8FB2A2A8}" destId="{F0E00265-B970-4B13-A26F-43C0E0188157}" srcOrd="0" destOrd="0" presId="urn:microsoft.com/office/officeart/2005/8/layout/default"/>
    <dgm:cxn modelId="{896B1DE0-F2DB-4EE2-82B1-0C6773BBFE42}" type="presOf" srcId="{EF0D52EF-0D16-4936-BB46-6FCDFF1F206F}" destId="{4534F7DD-8440-490C-A3D8-EC7BFA50F494}" srcOrd="0" destOrd="0" presId="urn:microsoft.com/office/officeart/2005/8/layout/default"/>
    <dgm:cxn modelId="{B6F249E1-C264-420F-A7CB-11C4C50917ED}" srcId="{D6B53BED-13D6-4FCE-BFE8-4356DC55FA98}" destId="{C2105EF6-26E7-4478-A9F9-662A8FB2A2A8}" srcOrd="1" destOrd="0" parTransId="{B89EF232-7E91-44F8-A515-BF0A20C095A1}" sibTransId="{63C70EA5-A5E4-4991-91C3-28A5933CD005}"/>
    <dgm:cxn modelId="{2DC6AFEF-B824-46B5-B9A3-78CADE398526}" srcId="{D6B53BED-13D6-4FCE-BFE8-4356DC55FA98}" destId="{3818688F-EAC3-4031-BF98-8189C9A72F89}" srcOrd="5" destOrd="0" parTransId="{A41A5E49-FB17-4AFF-9279-C4F1DCC72621}" sibTransId="{47D52B32-AD1F-40DC-97E1-EADE02AF9D66}"/>
    <dgm:cxn modelId="{075651FB-DE70-4304-A0B6-B3A7DC3BC698}" srcId="{D6B53BED-13D6-4FCE-BFE8-4356DC55FA98}" destId="{CC538171-B9E4-4B5C-BC28-DED1397B55D5}" srcOrd="8" destOrd="0" parTransId="{E4FB45E5-9CB8-4EB3-8D2F-F61E517F24A0}" sibTransId="{516DC533-231A-4F1D-90A8-18D2E6678AEA}"/>
    <dgm:cxn modelId="{CDC5C53E-EA85-463F-A8F7-CBA084752885}" type="presParOf" srcId="{F78335B8-E021-40DA-B16B-D1FF6105A048}" destId="{4534F7DD-8440-490C-A3D8-EC7BFA50F494}" srcOrd="0" destOrd="0" presId="urn:microsoft.com/office/officeart/2005/8/layout/default"/>
    <dgm:cxn modelId="{7C623CAF-401F-48BB-932F-5DBC46EEDC6E}" type="presParOf" srcId="{F78335B8-E021-40DA-B16B-D1FF6105A048}" destId="{E78C7DB6-B522-4E28-9DAA-898E8006251C}" srcOrd="1" destOrd="0" presId="urn:microsoft.com/office/officeart/2005/8/layout/default"/>
    <dgm:cxn modelId="{4808B87D-3476-4363-9E89-0481B79E8D86}" type="presParOf" srcId="{F78335B8-E021-40DA-B16B-D1FF6105A048}" destId="{F0E00265-B970-4B13-A26F-43C0E0188157}" srcOrd="2" destOrd="0" presId="urn:microsoft.com/office/officeart/2005/8/layout/default"/>
    <dgm:cxn modelId="{45A6F2A2-737E-4E22-908D-86B19BE36A5D}" type="presParOf" srcId="{F78335B8-E021-40DA-B16B-D1FF6105A048}" destId="{18E2802B-0D77-4190-A0BC-721A764775CA}" srcOrd="3" destOrd="0" presId="urn:microsoft.com/office/officeart/2005/8/layout/default"/>
    <dgm:cxn modelId="{C031D304-015C-49C1-A8C3-7CC061F9B551}" type="presParOf" srcId="{F78335B8-E021-40DA-B16B-D1FF6105A048}" destId="{DB9D7EA9-EF1A-4C46-86C0-BDEB59441608}" srcOrd="4" destOrd="0" presId="urn:microsoft.com/office/officeart/2005/8/layout/default"/>
    <dgm:cxn modelId="{5B0D3554-82CF-4D21-B71D-BE832F46B26C}" type="presParOf" srcId="{F78335B8-E021-40DA-B16B-D1FF6105A048}" destId="{D1EF056C-9453-44C4-B0C9-67DC25F16C7C}" srcOrd="5" destOrd="0" presId="urn:microsoft.com/office/officeart/2005/8/layout/default"/>
    <dgm:cxn modelId="{BCAE2669-C96D-417A-9945-4D74B63609B3}" type="presParOf" srcId="{F78335B8-E021-40DA-B16B-D1FF6105A048}" destId="{F8818A21-EB48-436C-95B6-697D3FB7D491}" srcOrd="6" destOrd="0" presId="urn:microsoft.com/office/officeart/2005/8/layout/default"/>
    <dgm:cxn modelId="{23E275AC-FE8B-4FAF-B2A0-0523AA3D88F5}" type="presParOf" srcId="{F78335B8-E021-40DA-B16B-D1FF6105A048}" destId="{1A540FFC-0C5E-4E10-B349-894B6B4ABA9B}" srcOrd="7" destOrd="0" presId="urn:microsoft.com/office/officeart/2005/8/layout/default"/>
    <dgm:cxn modelId="{05BCC359-F3AA-4100-ADB6-951AF331C2EC}" type="presParOf" srcId="{F78335B8-E021-40DA-B16B-D1FF6105A048}" destId="{458FBA03-2D9F-48B5-954F-B7F7ED70425C}" srcOrd="8" destOrd="0" presId="urn:microsoft.com/office/officeart/2005/8/layout/default"/>
    <dgm:cxn modelId="{EE2302F7-81F8-4FE2-93C5-B8E2B5A8EF1C}" type="presParOf" srcId="{F78335B8-E021-40DA-B16B-D1FF6105A048}" destId="{E68FDCBD-E799-4B1F-9C0D-55CF751116E9}" srcOrd="9" destOrd="0" presId="urn:microsoft.com/office/officeart/2005/8/layout/default"/>
    <dgm:cxn modelId="{2E13BE7F-48C3-404A-9783-B01D60860BCA}" type="presParOf" srcId="{F78335B8-E021-40DA-B16B-D1FF6105A048}" destId="{5228D247-0B62-4F6B-B2EE-63FCDEE2C282}" srcOrd="10" destOrd="0" presId="urn:microsoft.com/office/officeart/2005/8/layout/default"/>
    <dgm:cxn modelId="{61D9F2DA-C2EB-46D0-BCB4-290430260DCE}" type="presParOf" srcId="{F78335B8-E021-40DA-B16B-D1FF6105A048}" destId="{CAB3D9FF-510E-4E4E-B7E9-099E3489BA8A}" srcOrd="11" destOrd="0" presId="urn:microsoft.com/office/officeart/2005/8/layout/default"/>
    <dgm:cxn modelId="{A2FA9EB5-09E0-4DB3-9EF9-15F95479BCB7}" type="presParOf" srcId="{F78335B8-E021-40DA-B16B-D1FF6105A048}" destId="{E6ADD92C-48BD-4C9D-B657-69C920B85E5F}" srcOrd="12" destOrd="0" presId="urn:microsoft.com/office/officeart/2005/8/layout/default"/>
    <dgm:cxn modelId="{44CFA99A-2EDB-415A-8A82-D64E5E192F3A}" type="presParOf" srcId="{F78335B8-E021-40DA-B16B-D1FF6105A048}" destId="{847EDCC0-07C8-4E31-A76B-D0D4ACF783B9}" srcOrd="13" destOrd="0" presId="urn:microsoft.com/office/officeart/2005/8/layout/default"/>
    <dgm:cxn modelId="{982D89AC-0095-429B-BAD4-3EE571578050}" type="presParOf" srcId="{F78335B8-E021-40DA-B16B-D1FF6105A048}" destId="{87B2E8B6-1717-4FD1-B756-4DFF060DAF1C}" srcOrd="14" destOrd="0" presId="urn:microsoft.com/office/officeart/2005/8/layout/default"/>
    <dgm:cxn modelId="{B1F2CA89-4935-435F-AF5F-8478A7CB7A7F}" type="presParOf" srcId="{F78335B8-E021-40DA-B16B-D1FF6105A048}" destId="{97C4E1C5-D6D2-4352-99B4-9D086B98455B}" srcOrd="15" destOrd="0" presId="urn:microsoft.com/office/officeart/2005/8/layout/default"/>
    <dgm:cxn modelId="{65B7DD9E-D0B1-43E5-9B2A-6F9FA7761FC9}" type="presParOf" srcId="{F78335B8-E021-40DA-B16B-D1FF6105A048}" destId="{C914E2E4-A8DE-43EF-8D61-45132646E9B7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34F7DD-8440-490C-A3D8-EC7BFA50F494}">
      <dsp:nvSpPr>
        <dsp:cNvPr id="0" name=""/>
        <dsp:cNvSpPr/>
      </dsp:nvSpPr>
      <dsp:spPr>
        <a:xfrm>
          <a:off x="955314" y="2195"/>
          <a:ext cx="1788504" cy="10731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/>
            <a:t>Cetes: $150,000</a:t>
          </a:r>
          <a:endParaRPr lang="en-US" sz="2800" kern="1200"/>
        </a:p>
      </dsp:txBody>
      <dsp:txXfrm>
        <a:off x="955314" y="2195"/>
        <a:ext cx="1788504" cy="1073102"/>
      </dsp:txXfrm>
    </dsp:sp>
    <dsp:sp modelId="{F0E00265-B970-4B13-A26F-43C0E0188157}">
      <dsp:nvSpPr>
        <dsp:cNvPr id="0" name=""/>
        <dsp:cNvSpPr/>
      </dsp:nvSpPr>
      <dsp:spPr>
        <a:xfrm>
          <a:off x="2922669" y="2195"/>
          <a:ext cx="1788504" cy="107310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/>
            <a:t>UDIS: $350,000</a:t>
          </a:r>
          <a:endParaRPr lang="en-US" sz="2800" kern="1200"/>
        </a:p>
      </dsp:txBody>
      <dsp:txXfrm>
        <a:off x="2922669" y="2195"/>
        <a:ext cx="1788504" cy="1073102"/>
      </dsp:txXfrm>
    </dsp:sp>
    <dsp:sp modelId="{DB9D7EA9-EF1A-4C46-86C0-BDEB59441608}">
      <dsp:nvSpPr>
        <dsp:cNvPr id="0" name=""/>
        <dsp:cNvSpPr/>
      </dsp:nvSpPr>
      <dsp:spPr>
        <a:xfrm>
          <a:off x="4890025" y="2195"/>
          <a:ext cx="1788504" cy="107310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/>
            <a:t>ETFs: $225,000</a:t>
          </a:r>
          <a:endParaRPr lang="en-US" sz="2800" kern="1200"/>
        </a:p>
      </dsp:txBody>
      <dsp:txXfrm>
        <a:off x="4890025" y="2195"/>
        <a:ext cx="1788504" cy="1073102"/>
      </dsp:txXfrm>
    </dsp:sp>
    <dsp:sp modelId="{F8818A21-EB48-436C-95B6-697D3FB7D491}">
      <dsp:nvSpPr>
        <dsp:cNvPr id="0" name=""/>
        <dsp:cNvSpPr/>
      </dsp:nvSpPr>
      <dsp:spPr>
        <a:xfrm>
          <a:off x="6857380" y="2195"/>
          <a:ext cx="1788504" cy="107310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/>
            <a:t>FIBRAS: $75,000</a:t>
          </a:r>
          <a:endParaRPr lang="en-US" sz="2800" kern="1200"/>
        </a:p>
      </dsp:txBody>
      <dsp:txXfrm>
        <a:off x="6857380" y="2195"/>
        <a:ext cx="1788504" cy="1073102"/>
      </dsp:txXfrm>
    </dsp:sp>
    <dsp:sp modelId="{458FBA03-2D9F-48B5-954F-B7F7ED70425C}">
      <dsp:nvSpPr>
        <dsp:cNvPr id="0" name=""/>
        <dsp:cNvSpPr/>
      </dsp:nvSpPr>
      <dsp:spPr>
        <a:xfrm>
          <a:off x="955314" y="1254148"/>
          <a:ext cx="1788504" cy="107310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/>
            <a:t>GRUMA: $50,000</a:t>
          </a:r>
          <a:endParaRPr lang="en-US" sz="2800" kern="1200"/>
        </a:p>
      </dsp:txBody>
      <dsp:txXfrm>
        <a:off x="955314" y="1254148"/>
        <a:ext cx="1788504" cy="1073102"/>
      </dsp:txXfrm>
    </dsp:sp>
    <dsp:sp modelId="{5228D247-0B62-4F6B-B2EE-63FCDEE2C282}">
      <dsp:nvSpPr>
        <dsp:cNvPr id="0" name=""/>
        <dsp:cNvSpPr/>
      </dsp:nvSpPr>
      <dsp:spPr>
        <a:xfrm>
          <a:off x="2922669" y="1254148"/>
          <a:ext cx="1788504" cy="10731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/>
            <a:t>BIMBO: $50,000</a:t>
          </a:r>
          <a:endParaRPr lang="en-US" sz="2800" kern="1200"/>
        </a:p>
      </dsp:txBody>
      <dsp:txXfrm>
        <a:off x="2922669" y="1254148"/>
        <a:ext cx="1788504" cy="1073102"/>
      </dsp:txXfrm>
    </dsp:sp>
    <dsp:sp modelId="{E6ADD92C-48BD-4C9D-B657-69C920B85E5F}">
      <dsp:nvSpPr>
        <dsp:cNvPr id="0" name=""/>
        <dsp:cNvSpPr/>
      </dsp:nvSpPr>
      <dsp:spPr>
        <a:xfrm>
          <a:off x="4890025" y="1254148"/>
          <a:ext cx="1788504" cy="107310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/>
            <a:t>BACHOCO: $20,000</a:t>
          </a:r>
          <a:endParaRPr lang="en-US" sz="2800" kern="1200"/>
        </a:p>
      </dsp:txBody>
      <dsp:txXfrm>
        <a:off x="4890025" y="1254148"/>
        <a:ext cx="1788504" cy="1073102"/>
      </dsp:txXfrm>
    </dsp:sp>
    <dsp:sp modelId="{87B2E8B6-1717-4FD1-B756-4DFF060DAF1C}">
      <dsp:nvSpPr>
        <dsp:cNvPr id="0" name=""/>
        <dsp:cNvSpPr/>
      </dsp:nvSpPr>
      <dsp:spPr>
        <a:xfrm>
          <a:off x="6857380" y="1254148"/>
          <a:ext cx="1788504" cy="107310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/>
            <a:t>TESLA: $50,000</a:t>
          </a:r>
          <a:endParaRPr lang="en-US" sz="2800" kern="1200"/>
        </a:p>
      </dsp:txBody>
      <dsp:txXfrm>
        <a:off x="6857380" y="1254148"/>
        <a:ext cx="1788504" cy="1073102"/>
      </dsp:txXfrm>
    </dsp:sp>
    <dsp:sp modelId="{C914E2E4-A8DE-43EF-8D61-45132646E9B7}">
      <dsp:nvSpPr>
        <dsp:cNvPr id="0" name=""/>
        <dsp:cNvSpPr/>
      </dsp:nvSpPr>
      <dsp:spPr>
        <a:xfrm>
          <a:off x="3906347" y="2506101"/>
          <a:ext cx="1788504" cy="107310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/>
            <a:t>APPLE: $30,000</a:t>
          </a:r>
          <a:endParaRPr lang="en-US" sz="2800" kern="1200"/>
        </a:p>
      </dsp:txBody>
      <dsp:txXfrm>
        <a:off x="3906347" y="2506101"/>
        <a:ext cx="1788504" cy="10731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3/14/2022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3/14/2022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3/14/2022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x.investing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err="1">
                <a:solidFill>
                  <a:srgbClr val="FFFFFF"/>
                </a:solidFill>
              </a:rPr>
              <a:t>Portafolios</a:t>
            </a:r>
            <a:r>
              <a:rPr lang="en-US" sz="3600">
                <a:solidFill>
                  <a:srgbClr val="FFFFFF"/>
                </a:solidFill>
              </a:rPr>
              <a:t> de </a:t>
            </a:r>
            <a:r>
              <a:rPr lang="en-US" sz="3600" err="1">
                <a:solidFill>
                  <a:srgbClr val="FFFFFF"/>
                </a:solidFill>
              </a:rPr>
              <a:t>inversión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7906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Sofía </a:t>
            </a:r>
            <a:r>
              <a:rPr lang="en-US" sz="900" err="1">
                <a:solidFill>
                  <a:srgbClr val="FFFFFF"/>
                </a:solidFill>
              </a:rPr>
              <a:t>Hernánez</a:t>
            </a:r>
            <a:r>
              <a:rPr lang="en-US" sz="900">
                <a:solidFill>
                  <a:srgbClr val="FFFFFF"/>
                </a:solidFill>
              </a:rPr>
              <a:t> Zatarain</a:t>
            </a:r>
          </a:p>
          <a:p>
            <a:pPr algn="l"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Ilse Valeria Gutierrez Vizcaino</a:t>
            </a:r>
          </a:p>
          <a:p>
            <a:pPr algn="l"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Santiago Figueiras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4364EC10-D8BF-47AD-B1BE-BCA146E80C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2" b="42858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CBA2BA5-DF4D-437C-9273-F945CF857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7948" y="1838152"/>
            <a:ext cx="5607908" cy="372444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754EA86-2D7A-4D51-B5F6-DA6349D5F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1087261" y="1405049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A8803A-C114-4372-B473-864F761B2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959" y="2185352"/>
            <a:ext cx="5064415" cy="102593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89000"/>
              </a:lnSpc>
            </a:pPr>
            <a:r>
              <a:rPr lang="es-MX" sz="2400" b="1" dirty="0"/>
              <a:t>¿Condujo el algoritmo de optimización a una solución factible?</a:t>
            </a:r>
          </a:p>
          <a:p>
            <a:pPr>
              <a:lnSpc>
                <a:spcPct val="89000"/>
              </a:lnSpc>
            </a:pPr>
            <a:endParaRPr lang="es-MX" sz="23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C2FB2-6CE1-4205-BEA0-9F5EF3D84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5959" y="3211287"/>
            <a:ext cx="4891887" cy="206828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83540" indent="-383540" algn="just">
              <a:buNone/>
            </a:pPr>
            <a:r>
              <a:rPr lang="es-MX" dirty="0"/>
              <a:t>   Consideramos que el algoritmo sí nos arrojó una solución factible de acuerdo con las necesidades y restricciones del inversionista, pues la diversificación del portafolio que sugiere optimiza las ganancias según las tasas de rendimiento de cada activo.</a:t>
            </a:r>
          </a:p>
        </p:txBody>
      </p:sp>
      <p:pic>
        <p:nvPicPr>
          <p:cNvPr id="6" name="Imagen 6" descr="Diagrama&#10;&#10;Descripción generada automáticamente">
            <a:extLst>
              <a:ext uri="{FF2B5EF4-FFF2-40B4-BE49-F238E27FC236}">
                <a16:creationId xmlns:a16="http://schemas.microsoft.com/office/drawing/2014/main" id="{C0EFBE3A-A053-4CB5-B31C-A6941416A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320766"/>
            <a:ext cx="4669766" cy="247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504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1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11FEEED-1858-4E58-BBB0-6D5CCFC9EB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3552614"/>
              </p:ext>
            </p:extLst>
          </p:nvPr>
        </p:nvGraphicFramePr>
        <p:xfrm>
          <a:off x="1724491" y="1340841"/>
          <a:ext cx="4968287" cy="4375514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449364">
                  <a:extLst>
                    <a:ext uri="{9D8B030D-6E8A-4147-A177-3AD203B41FA5}">
                      <a16:colId xmlns:a16="http://schemas.microsoft.com/office/drawing/2014/main" val="4941616"/>
                    </a:ext>
                  </a:extLst>
                </a:gridCol>
                <a:gridCol w="2518923">
                  <a:extLst>
                    <a:ext uri="{9D8B030D-6E8A-4147-A177-3AD203B41FA5}">
                      <a16:colId xmlns:a16="http://schemas.microsoft.com/office/drawing/2014/main" val="440392936"/>
                    </a:ext>
                  </a:extLst>
                </a:gridCol>
              </a:tblGrid>
              <a:tr h="518634">
                <a:tc>
                  <a:txBody>
                    <a:bodyPr/>
                    <a:lstStyle/>
                    <a:p>
                      <a:pPr algn="ctr"/>
                      <a:r>
                        <a:rPr lang="en-US" sz="2400" err="1"/>
                        <a:t>Activo</a:t>
                      </a:r>
                    </a:p>
                  </a:txBody>
                  <a:tcPr marL="109570" marR="109570" marT="54785" marB="547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err="1"/>
                        <a:t>Inversión</a:t>
                      </a:r>
                    </a:p>
                  </a:txBody>
                  <a:tcPr marL="109570" marR="109570" marT="54785" marB="54785"/>
                </a:tc>
                <a:extLst>
                  <a:ext uri="{0D108BD9-81ED-4DB2-BD59-A6C34878D82A}">
                    <a16:rowId xmlns:a16="http://schemas.microsoft.com/office/drawing/2014/main" val="2277751710"/>
                  </a:ext>
                </a:extLst>
              </a:tr>
              <a:tr h="482110">
                <a:tc>
                  <a:txBody>
                    <a:bodyPr/>
                    <a:lstStyle/>
                    <a:p>
                      <a:r>
                        <a:rPr lang="en-US" sz="2200"/>
                        <a:t>CETES</a:t>
                      </a:r>
                    </a:p>
                  </a:txBody>
                  <a:tcPr marL="109570" marR="109570" marT="54785" marB="54785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$150,000</a:t>
                      </a:r>
                    </a:p>
                  </a:txBody>
                  <a:tcPr marL="109570" marR="109570" marT="54785" marB="54785"/>
                </a:tc>
                <a:extLst>
                  <a:ext uri="{0D108BD9-81ED-4DB2-BD59-A6C34878D82A}">
                    <a16:rowId xmlns:a16="http://schemas.microsoft.com/office/drawing/2014/main" val="2956130934"/>
                  </a:ext>
                </a:extLst>
              </a:tr>
              <a:tr h="482110">
                <a:tc>
                  <a:txBody>
                    <a:bodyPr/>
                    <a:lstStyle/>
                    <a:p>
                      <a:r>
                        <a:rPr lang="en-US" sz="2200"/>
                        <a:t>UDIS</a:t>
                      </a:r>
                    </a:p>
                  </a:txBody>
                  <a:tcPr marL="109570" marR="109570" marT="54785" marB="54785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$350,00</a:t>
                      </a:r>
                    </a:p>
                  </a:txBody>
                  <a:tcPr marL="109570" marR="109570" marT="54785" marB="54785"/>
                </a:tc>
                <a:extLst>
                  <a:ext uri="{0D108BD9-81ED-4DB2-BD59-A6C34878D82A}">
                    <a16:rowId xmlns:a16="http://schemas.microsoft.com/office/drawing/2014/main" val="3225550221"/>
                  </a:ext>
                </a:extLst>
              </a:tr>
              <a:tr h="482110">
                <a:tc>
                  <a:txBody>
                    <a:bodyPr/>
                    <a:lstStyle/>
                    <a:p>
                      <a:r>
                        <a:rPr lang="en-US" sz="2200"/>
                        <a:t>ETFs</a:t>
                      </a:r>
                    </a:p>
                  </a:txBody>
                  <a:tcPr marL="109570" marR="109570" marT="54785" marB="54785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$225,000</a:t>
                      </a:r>
                    </a:p>
                  </a:txBody>
                  <a:tcPr marL="109570" marR="109570" marT="54785" marB="54785"/>
                </a:tc>
                <a:extLst>
                  <a:ext uri="{0D108BD9-81ED-4DB2-BD59-A6C34878D82A}">
                    <a16:rowId xmlns:a16="http://schemas.microsoft.com/office/drawing/2014/main" val="3582009539"/>
                  </a:ext>
                </a:extLst>
              </a:tr>
              <a:tr h="482110">
                <a:tc>
                  <a:txBody>
                    <a:bodyPr/>
                    <a:lstStyle/>
                    <a:p>
                      <a:r>
                        <a:rPr lang="en-US" sz="2200"/>
                        <a:t>GRUMA</a:t>
                      </a:r>
                    </a:p>
                  </a:txBody>
                  <a:tcPr marL="109570" marR="109570" marT="54785" marB="54785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$75,000</a:t>
                      </a:r>
                    </a:p>
                  </a:txBody>
                  <a:tcPr marL="109570" marR="109570" marT="54785" marB="54785"/>
                </a:tc>
                <a:extLst>
                  <a:ext uri="{0D108BD9-81ED-4DB2-BD59-A6C34878D82A}">
                    <a16:rowId xmlns:a16="http://schemas.microsoft.com/office/drawing/2014/main" val="3615611280"/>
                  </a:ext>
                </a:extLst>
              </a:tr>
              <a:tr h="482110">
                <a:tc>
                  <a:txBody>
                    <a:bodyPr/>
                    <a:lstStyle/>
                    <a:p>
                      <a:r>
                        <a:rPr lang="en-US" sz="2200"/>
                        <a:t>BIMBO</a:t>
                      </a:r>
                    </a:p>
                  </a:txBody>
                  <a:tcPr marL="109570" marR="109570" marT="54785" marB="54785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$50,000</a:t>
                      </a:r>
                    </a:p>
                  </a:txBody>
                  <a:tcPr marL="109570" marR="109570" marT="54785" marB="54785"/>
                </a:tc>
                <a:extLst>
                  <a:ext uri="{0D108BD9-81ED-4DB2-BD59-A6C34878D82A}">
                    <a16:rowId xmlns:a16="http://schemas.microsoft.com/office/drawing/2014/main" val="3314098517"/>
                  </a:ext>
                </a:extLst>
              </a:tr>
              <a:tr h="482110">
                <a:tc>
                  <a:txBody>
                    <a:bodyPr/>
                    <a:lstStyle/>
                    <a:p>
                      <a:r>
                        <a:rPr lang="en-US" sz="2200"/>
                        <a:t>BACHOCO</a:t>
                      </a:r>
                    </a:p>
                  </a:txBody>
                  <a:tcPr marL="109570" marR="109570" marT="54785" marB="54785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$20,000</a:t>
                      </a:r>
                    </a:p>
                  </a:txBody>
                  <a:tcPr marL="109570" marR="109570" marT="54785" marB="54785"/>
                </a:tc>
                <a:extLst>
                  <a:ext uri="{0D108BD9-81ED-4DB2-BD59-A6C34878D82A}">
                    <a16:rowId xmlns:a16="http://schemas.microsoft.com/office/drawing/2014/main" val="1506294720"/>
                  </a:ext>
                </a:extLst>
              </a:tr>
              <a:tr h="482110">
                <a:tc>
                  <a:txBody>
                    <a:bodyPr/>
                    <a:lstStyle/>
                    <a:p>
                      <a:r>
                        <a:rPr lang="en-US" sz="2200"/>
                        <a:t>TESLA</a:t>
                      </a:r>
                    </a:p>
                  </a:txBody>
                  <a:tcPr marL="109570" marR="109570" marT="54785" marB="54785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$50,000</a:t>
                      </a:r>
                    </a:p>
                  </a:txBody>
                  <a:tcPr marL="109570" marR="109570" marT="54785" marB="54785"/>
                </a:tc>
                <a:extLst>
                  <a:ext uri="{0D108BD9-81ED-4DB2-BD59-A6C34878D82A}">
                    <a16:rowId xmlns:a16="http://schemas.microsoft.com/office/drawing/2014/main" val="1798255357"/>
                  </a:ext>
                </a:extLst>
              </a:tr>
              <a:tr h="48211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200"/>
                        <a:t>APPLE</a:t>
                      </a:r>
                    </a:p>
                  </a:txBody>
                  <a:tcPr marL="109570" marR="109570" marT="54785" marB="54785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200"/>
                        <a:t>$30,000</a:t>
                      </a:r>
                    </a:p>
                  </a:txBody>
                  <a:tcPr marL="109570" marR="109570" marT="54785" marB="54785"/>
                </a:tc>
                <a:extLst>
                  <a:ext uri="{0D108BD9-81ED-4DB2-BD59-A6C34878D82A}">
                    <a16:rowId xmlns:a16="http://schemas.microsoft.com/office/drawing/2014/main" val="3631143948"/>
                  </a:ext>
                </a:extLst>
              </a:tr>
            </a:tbl>
          </a:graphicData>
        </a:graphic>
      </p:graphicFrame>
      <p:pic>
        <p:nvPicPr>
          <p:cNvPr id="7" name="Imagen 7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37550FBF-02D8-4DB0-AAE8-EFDE80E59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532" y="1663822"/>
            <a:ext cx="4497238" cy="3990432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2C5704E-AC16-4E22-818D-44764A29B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39808" y="2912462"/>
            <a:ext cx="3355942" cy="17946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i="0" dirty="0">
                <a:effectLst/>
              </a:rPr>
              <a:t>VISUALIZACIÓN DE LA SOLUCIÓN DEL PROBLEMA</a:t>
            </a:r>
          </a:p>
          <a:p>
            <a:pPr algn="ctr">
              <a:spcAft>
                <a:spcPts val="600"/>
              </a:spcAft>
            </a:pPr>
            <a:endParaRPr lang="en-US" sz="2300"/>
          </a:p>
        </p:txBody>
      </p:sp>
    </p:spTree>
    <p:extLst>
      <p:ext uri="{BB962C8B-B14F-4D97-AF65-F5344CB8AC3E}">
        <p14:creationId xmlns:p14="http://schemas.microsoft.com/office/powerpoint/2010/main" val="334437935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51D149FF-24EA-4575-93C6-D58A02586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82461D-99C8-4B97-8D64-01AA323B0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2315" y="1056608"/>
            <a:ext cx="4645882" cy="130617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err="1"/>
              <a:t>conclusiÓn</a:t>
            </a:r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CC965133-69F4-4869-A4C0-97C9B2B60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6"/>
            <a:ext cx="2108425" cy="6857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43FEB8E0-28C6-45D4-B8D7-F36F09074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1125266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9EBF91-BD5B-4CA7-8B07-993751CD3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16357" y="2463421"/>
            <a:ext cx="0" cy="203351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A20D0D44-EEFD-40E8-8185-34F14188ADE6}"/>
              </a:ext>
            </a:extLst>
          </p:cNvPr>
          <p:cNvSpPr txBox="1"/>
          <p:nvPr/>
        </p:nvSpPr>
        <p:spPr>
          <a:xfrm>
            <a:off x="2499035" y="2139913"/>
            <a:ext cx="534315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s-ES" dirty="0"/>
              <a:t>Gracias a la optimización conseguimos maximizar los rendimientos del cliente mientras se satisfacían todas sus necesidades y limitaciones. </a:t>
            </a:r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F6DA40F-B5FB-4D05-84B8-F7635CA960C0}"/>
              </a:ext>
            </a:extLst>
          </p:cNvPr>
          <p:cNvSpPr txBox="1"/>
          <p:nvPr/>
        </p:nvSpPr>
        <p:spPr>
          <a:xfrm>
            <a:off x="2494112" y="3155470"/>
            <a:ext cx="5331124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s-ES" dirty="0"/>
              <a:t>Los resultados obtenidos en la ejecución de nuestro modelo nos llevan a las siguientes conclusiones. </a:t>
            </a:r>
          </a:p>
          <a:p>
            <a:pPr algn="just"/>
            <a:endParaRPr lang="es-ES" dirty="0"/>
          </a:p>
          <a:p>
            <a:pPr marL="285750" indent="-285750" algn="just">
              <a:buFont typeface="Arial"/>
              <a:buChar char="•"/>
            </a:pPr>
            <a:r>
              <a:rPr lang="es-ES" dirty="0"/>
              <a:t>Los criterios de optimización y función objetivo fueron planteados correctamente.</a:t>
            </a:r>
          </a:p>
          <a:p>
            <a:pPr marL="285750" indent="-285750" algn="just">
              <a:buFont typeface="Arial"/>
              <a:buChar char="•"/>
            </a:pPr>
            <a:r>
              <a:rPr lang="es-ES" dirty="0"/>
              <a:t>La solución del modelo cumple con cada una de las restricciones que delimitamos en el planteamiento y código.</a:t>
            </a:r>
          </a:p>
          <a:p>
            <a:pPr marL="285750" indent="-285750" algn="just">
              <a:buFont typeface="Arial"/>
              <a:buChar char="•"/>
            </a:pPr>
            <a:r>
              <a:rPr lang="es-ES" dirty="0"/>
              <a:t>El orden y forma de las matrices en el código fueron adaptados correctamente según se necesitaba.</a:t>
            </a:r>
          </a:p>
        </p:txBody>
      </p:sp>
      <p:pic>
        <p:nvPicPr>
          <p:cNvPr id="7" name="Imagen 7" descr="Icono&#10;&#10;Descripción generada automáticamente">
            <a:extLst>
              <a:ext uri="{FF2B5EF4-FFF2-40B4-BE49-F238E27FC236}">
                <a16:creationId xmlns:a16="http://schemas.microsoft.com/office/drawing/2014/main" id="{5660F86F-B808-493E-B385-E3B6F282F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0896" y="1867619"/>
            <a:ext cx="3659037" cy="351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1302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529F7C-EEB5-46FE-B986-2C2D47F05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cap="all"/>
              <a:t>Referencias</a:t>
            </a: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Graphic 6" descr="Books">
            <a:extLst>
              <a:ext uri="{FF2B5EF4-FFF2-40B4-BE49-F238E27FC236}">
                <a16:creationId xmlns:a16="http://schemas.microsoft.com/office/drawing/2014/main" id="{78CAB8C4-DFC1-406B-BB05-E4B1D477F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0879" y="1340841"/>
            <a:ext cx="4375510" cy="437551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974A980-FFCC-4BC0-A6E1-E52E995EFC43}"/>
              </a:ext>
            </a:extLst>
          </p:cNvPr>
          <p:cNvSpPr txBox="1"/>
          <p:nvPr/>
        </p:nvSpPr>
        <p:spPr>
          <a:xfrm>
            <a:off x="1604513" y="2740325"/>
            <a:ext cx="556116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" i="1" dirty="0" err="1">
                <a:ea typeface="+mn-lt"/>
                <a:cs typeface="+mn-lt"/>
              </a:rPr>
              <a:t>Investing</a:t>
            </a:r>
            <a:r>
              <a:rPr lang="es" dirty="0">
                <a:ea typeface="+mn-lt"/>
                <a:cs typeface="+mn-lt"/>
              </a:rPr>
              <a:t>. (s.f.). Obtenido de </a:t>
            </a:r>
            <a:r>
              <a:rPr lang="es" dirty="0" err="1">
                <a:ea typeface="+mn-lt"/>
                <a:cs typeface="+mn-lt"/>
              </a:rPr>
              <a:t>Investing</a:t>
            </a:r>
            <a:r>
              <a:rPr lang="es" dirty="0">
                <a:ea typeface="+mn-lt"/>
                <a:cs typeface="+mn-lt"/>
              </a:rPr>
              <a:t>: </a:t>
            </a:r>
            <a:r>
              <a:rPr lang="es" dirty="0">
                <a:ea typeface="+mn-lt"/>
                <a:cs typeface="+mn-lt"/>
                <a:hlinkClick r:id="rId4"/>
              </a:rPr>
              <a:t>https://mx.investing.com/</a:t>
            </a:r>
            <a:r>
              <a:rPr lang="es" dirty="0">
                <a:ea typeface="+mn-lt"/>
                <a:cs typeface="+mn-lt"/>
              </a:rPr>
              <a:t> </a:t>
            </a:r>
            <a:endParaRPr lang="es-ES"/>
          </a:p>
          <a:p>
            <a:endParaRPr lang="es" dirty="0">
              <a:ea typeface="+mn-lt"/>
              <a:cs typeface="+mn-lt"/>
            </a:endParaRPr>
          </a:p>
          <a:p>
            <a:r>
              <a:rPr lang="es" i="1" dirty="0">
                <a:ea typeface="+mn-lt"/>
                <a:cs typeface="+mn-lt"/>
              </a:rPr>
              <a:t>¿Qué es un portafolio de inversión financiera?</a:t>
            </a:r>
            <a:r>
              <a:rPr lang="es" dirty="0">
                <a:ea typeface="+mn-lt"/>
                <a:cs typeface="+mn-lt"/>
              </a:rPr>
              <a:t> (30 de octubre de 2021). Obtenido de MONEX: https://blog.monex.com.mx/escuela-de-finanzas/que-es-un-portafolio-de-inversion-financiera </a:t>
            </a:r>
          </a:p>
          <a:p>
            <a:r>
              <a:rPr lang="es" dirty="0">
                <a:ea typeface="+mn-lt"/>
                <a:cs typeface="+mn-lt"/>
              </a:rPr>
              <a:t>  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920053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BBB829-3C5A-4393-8505-F653B9F8A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es-ES" b="1"/>
              <a:t>Tabla de contenido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5B2C1-C8C5-48FF-848E-5F5812847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 vert="horz" lIns="91440" tIns="45720" rIns="91440" bIns="45720" rtlCol="0">
            <a:normAutofit/>
          </a:bodyPr>
          <a:lstStyle/>
          <a:p>
            <a:pPr marL="383540" indent="-383540"/>
            <a:r>
              <a:rPr lang="es-ES"/>
              <a:t>Objetivos</a:t>
            </a:r>
          </a:p>
          <a:p>
            <a:pPr marL="383540" indent="-383540"/>
            <a:r>
              <a:rPr lang="es-ES"/>
              <a:t>Modelo que representa el problema</a:t>
            </a:r>
          </a:p>
          <a:p>
            <a:pPr marL="383540" indent="-383540"/>
            <a:r>
              <a:rPr lang="es-ES"/>
              <a:t>Solución del problema de optimización</a:t>
            </a:r>
          </a:p>
          <a:p>
            <a:pPr marL="383540" indent="-383540"/>
            <a:r>
              <a:rPr lang="es-ES"/>
              <a:t>Visualización de la solución</a:t>
            </a:r>
          </a:p>
          <a:p>
            <a:pPr marL="383540" indent="-383540"/>
            <a:r>
              <a:rPr lang="es-ES"/>
              <a:t>Conclusiones</a:t>
            </a:r>
          </a:p>
          <a:p>
            <a:pPr marL="383540" indent="-383540"/>
            <a:r>
              <a:rPr lang="es-ES"/>
              <a:t>Referencias</a:t>
            </a:r>
          </a:p>
          <a:p>
            <a:pPr marL="383540" indent="-383540"/>
            <a:endParaRPr lang="es-ES"/>
          </a:p>
        </p:txBody>
      </p:sp>
      <p:pic>
        <p:nvPicPr>
          <p:cNvPr id="4" name="Imagen 4" descr="Icono&#10;&#10;Descripción generada automáticamente">
            <a:extLst>
              <a:ext uri="{FF2B5EF4-FFF2-40B4-BE49-F238E27FC236}">
                <a16:creationId xmlns:a16="http://schemas.microsoft.com/office/drawing/2014/main" id="{40091826-2A7D-4044-B236-A5039FFD3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446" y="1277710"/>
            <a:ext cx="4341974" cy="429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90261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6" name="Picture 4" descr="Una pared pintada con una flecha y una diana">
            <a:extLst>
              <a:ext uri="{FF2B5EF4-FFF2-40B4-BE49-F238E27FC236}">
                <a16:creationId xmlns:a16="http://schemas.microsoft.com/office/drawing/2014/main" id="{90EFC414-815B-461D-B1E0-99D62E75A8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10266" b="11048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D9C10B4-E6CF-4138-A430-ADE3DCF0F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59A08B30-802F-44BB-8817-40AAE17DB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FB93F8E6-40C5-4DF8-B869-00349BD46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657" y="1170227"/>
            <a:ext cx="8361229" cy="10774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>
                <a:solidFill>
                  <a:schemeClr val="bg2"/>
                </a:solidFill>
              </a:rPr>
              <a:t>OBJETIVOS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D59DD3-90D7-47F6-B624-CBF587B98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8434" y="2115977"/>
            <a:ext cx="9318955" cy="355914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just"/>
            <a:r>
              <a:rPr lang="es-MX" sz="2300" b="1" dirty="0">
                <a:solidFill>
                  <a:schemeClr val="bg2"/>
                </a:solidFill>
              </a:rPr>
              <a:t>General</a:t>
            </a:r>
          </a:p>
          <a:p>
            <a:pPr marL="342900" indent="-342900" algn="just">
              <a:buFont typeface="Arial" panose="020B0503020102020204" pitchFamily="34" charset="0"/>
              <a:buChar char="•"/>
            </a:pPr>
            <a:r>
              <a:rPr lang="es-MX" sz="2300" dirty="0">
                <a:solidFill>
                  <a:schemeClr val="bg2"/>
                </a:solidFill>
              </a:rPr>
              <a:t>Crear un modelo que maximice las ganancias de nuestro portafolio de inversión.</a:t>
            </a:r>
          </a:p>
          <a:p>
            <a:pPr algn="just"/>
            <a:r>
              <a:rPr lang="es-MX" sz="2300" b="1" dirty="0">
                <a:solidFill>
                  <a:schemeClr val="bg2"/>
                </a:solidFill>
              </a:rPr>
              <a:t>Específicos</a:t>
            </a:r>
            <a:endParaRPr lang="es-MX" sz="2300" dirty="0">
              <a:solidFill>
                <a:schemeClr val="bg2"/>
              </a:solidFill>
            </a:endParaRPr>
          </a:p>
          <a:p>
            <a:pPr marL="342900" indent="-342900" algn="just">
              <a:buFont typeface="Arial" panose="020B0503020102020204" pitchFamily="34" charset="0"/>
              <a:buChar char="•"/>
            </a:pPr>
            <a:r>
              <a:rPr lang="es-MX" sz="2300" dirty="0">
                <a:solidFill>
                  <a:schemeClr val="bg2"/>
                </a:solidFill>
              </a:rPr>
              <a:t>Definir los criterios de optimización y la función objetivo</a:t>
            </a:r>
          </a:p>
          <a:p>
            <a:pPr marL="342900" indent="-342900" algn="just">
              <a:buFont typeface="Arial" panose="020B0503020102020204" pitchFamily="34" charset="0"/>
              <a:buChar char="•"/>
            </a:pPr>
            <a:r>
              <a:rPr lang="es-MX" sz="2300" dirty="0">
                <a:solidFill>
                  <a:schemeClr val="bg2"/>
                </a:solidFill>
              </a:rPr>
              <a:t>Plantear las restricciones del modelo basados en el dinero disponible en la cartera, los activos financieros en los que se puede invertir, y las tasas de rendimiento de cada activo.</a:t>
            </a:r>
          </a:p>
          <a:p>
            <a:pPr marL="342900" indent="-342900" algn="just">
              <a:buFont typeface="Arial" panose="020B0503020102020204" pitchFamily="34" charset="0"/>
              <a:buChar char="•"/>
            </a:pPr>
            <a:r>
              <a:rPr lang="es-MX" sz="2300" dirty="0">
                <a:solidFill>
                  <a:schemeClr val="bg2"/>
                </a:solidFill>
              </a:rPr>
              <a:t>Definir las matrices de función objetivo y restricciones.</a:t>
            </a:r>
          </a:p>
          <a:p>
            <a:pPr marL="342900" indent="-342900" algn="just">
              <a:buFont typeface="Arial" panose="020B0503020102020204" pitchFamily="34" charset="0"/>
              <a:buChar char="•"/>
            </a:pPr>
            <a:r>
              <a:rPr lang="es-MX" dirty="0">
                <a:solidFill>
                  <a:schemeClr val="bg2"/>
                </a:solidFill>
              </a:rPr>
              <a:t>Optimizar la función e interpretar los resultados</a:t>
            </a:r>
          </a:p>
          <a:p>
            <a:pPr marL="342900" indent="-342900" algn="just">
              <a:buFont typeface="Arial" panose="020B0503020102020204" pitchFamily="34" charset="0"/>
              <a:buChar char="•"/>
            </a:pPr>
            <a:endParaRPr lang="es-MX" sz="23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9" name="Picture 8" descr="Juguete de una persona roja frente a dos líneas de figuras blancas">
            <a:extLst>
              <a:ext uri="{FF2B5EF4-FFF2-40B4-BE49-F238E27FC236}">
                <a16:creationId xmlns:a16="http://schemas.microsoft.com/office/drawing/2014/main" id="{142D3A4E-F5A3-4C51-A6B6-C54A8A0AFC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32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A5320-B821-4758-9850-57B378AAF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630" y="252148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b="1" i="0" err="1">
                <a:solidFill>
                  <a:schemeClr val="bg2"/>
                </a:solidFill>
                <a:effectLst/>
              </a:rPr>
              <a:t>Modelo</a:t>
            </a:r>
            <a:r>
              <a:rPr lang="en-US" sz="2800" b="1" i="0">
                <a:solidFill>
                  <a:schemeClr val="bg2"/>
                </a:solidFill>
                <a:effectLst/>
              </a:rPr>
              <a:t> que </a:t>
            </a:r>
            <a:r>
              <a:rPr lang="en-US" sz="2800" b="1" i="0" err="1">
                <a:solidFill>
                  <a:schemeClr val="bg2"/>
                </a:solidFill>
                <a:effectLst/>
              </a:rPr>
              <a:t>representa</a:t>
            </a:r>
            <a:r>
              <a:rPr lang="en-US" sz="2800" b="1" i="0">
                <a:solidFill>
                  <a:schemeClr val="bg2"/>
                </a:solidFill>
                <a:effectLst/>
              </a:rPr>
              <a:t> </a:t>
            </a:r>
            <a:r>
              <a:rPr lang="en-US" sz="2800" b="1" i="0" err="1">
                <a:solidFill>
                  <a:schemeClr val="bg2"/>
                </a:solidFill>
                <a:effectLst/>
              </a:rPr>
              <a:t>el</a:t>
            </a:r>
            <a:r>
              <a:rPr lang="en-US" sz="2800" b="1" i="0">
                <a:solidFill>
                  <a:schemeClr val="bg2"/>
                </a:solidFill>
                <a:effectLst/>
              </a:rPr>
              <a:t> </a:t>
            </a:r>
            <a:r>
              <a:rPr lang="en-US" sz="2800" b="1" i="0" err="1">
                <a:solidFill>
                  <a:schemeClr val="bg2"/>
                </a:solidFill>
                <a:effectLst/>
              </a:rPr>
              <a:t>problema</a:t>
            </a:r>
            <a:br>
              <a:rPr lang="en-US" sz="2800" b="1" i="0">
                <a:solidFill>
                  <a:schemeClr val="bg2"/>
                </a:solidFill>
                <a:effectLst/>
              </a:rPr>
            </a:br>
            <a:endParaRPr lang="en-US" sz="2800">
              <a:solidFill>
                <a:schemeClr val="bg2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EF8A25-C05C-4039-9E6A-632226550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2171" y="2604808"/>
            <a:ext cx="9664011" cy="18482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2300" b="1" err="1">
                <a:solidFill>
                  <a:schemeClr val="bg2"/>
                </a:solidFill>
              </a:rPr>
              <a:t>Función</a:t>
            </a:r>
            <a:r>
              <a:rPr lang="en-US" sz="2300" b="1">
                <a:solidFill>
                  <a:schemeClr val="bg2"/>
                </a:solidFill>
              </a:rPr>
              <a:t> </a:t>
            </a:r>
            <a:r>
              <a:rPr lang="en-US" sz="2300" b="1" err="1">
                <a:solidFill>
                  <a:schemeClr val="bg2"/>
                </a:solidFill>
              </a:rPr>
              <a:t>objetivo</a:t>
            </a:r>
            <a:endParaRPr lang="en-US" sz="2300" b="1">
              <a:solidFill>
                <a:schemeClr val="bg2"/>
              </a:solidFill>
            </a:endParaRPr>
          </a:p>
          <a:p>
            <a:pPr algn="just"/>
            <a:endParaRPr lang="en-US" sz="2300" b="1">
              <a:solidFill>
                <a:schemeClr val="bg2"/>
              </a:solidFill>
              <a:ea typeface="+mn-lt"/>
              <a:cs typeface="+mn-lt"/>
            </a:endParaRPr>
          </a:p>
          <a:p>
            <a:pPr algn="just"/>
            <a:r>
              <a:rPr lang="en-US" sz="2300" err="1">
                <a:solidFill>
                  <a:schemeClr val="bg1"/>
                </a:solidFill>
                <a:ea typeface="+mn-lt"/>
                <a:cs typeface="+mn-lt"/>
              </a:rPr>
              <a:t>Maximizar</a:t>
            </a:r>
            <a:r>
              <a:rPr lang="en-US" sz="2300">
                <a:solidFill>
                  <a:schemeClr val="bg1"/>
                </a:solidFill>
                <a:ea typeface="+mn-lt"/>
                <a:cs typeface="+mn-lt"/>
              </a:rPr>
              <a:t>: 0.0615X</a:t>
            </a:r>
            <a:r>
              <a:rPr lang="en-US" sz="2300" baseline="-25000">
                <a:solidFill>
                  <a:schemeClr val="bg1"/>
                </a:solidFill>
                <a:ea typeface="+mn-lt"/>
                <a:cs typeface="+mn-lt"/>
              </a:rPr>
              <a:t>1</a:t>
            </a:r>
            <a:r>
              <a:rPr lang="en-US" sz="2300">
                <a:solidFill>
                  <a:schemeClr val="bg1"/>
                </a:solidFill>
                <a:ea typeface="+mn-lt"/>
                <a:cs typeface="+mn-lt"/>
              </a:rPr>
              <a:t> + 0.0720X</a:t>
            </a:r>
            <a:r>
              <a:rPr lang="en-US" sz="2300" baseline="-25000">
                <a:solidFill>
                  <a:schemeClr val="bg1"/>
                </a:solidFill>
                <a:ea typeface="+mn-lt"/>
                <a:cs typeface="+mn-lt"/>
              </a:rPr>
              <a:t>2</a:t>
            </a:r>
            <a:r>
              <a:rPr lang="en-US" sz="2300">
                <a:solidFill>
                  <a:schemeClr val="bg1"/>
                </a:solidFill>
                <a:ea typeface="+mn-lt"/>
                <a:cs typeface="+mn-lt"/>
              </a:rPr>
              <a:t>  + 0.1652X</a:t>
            </a:r>
            <a:r>
              <a:rPr lang="en-US" sz="2300" baseline="-25000">
                <a:solidFill>
                  <a:schemeClr val="bg1"/>
                </a:solidFill>
                <a:ea typeface="+mn-lt"/>
                <a:cs typeface="+mn-lt"/>
              </a:rPr>
              <a:t>3</a:t>
            </a:r>
            <a:r>
              <a:rPr lang="en-US" sz="2300">
                <a:solidFill>
                  <a:schemeClr val="bg1"/>
                </a:solidFill>
                <a:ea typeface="+mn-lt"/>
                <a:cs typeface="+mn-lt"/>
              </a:rPr>
              <a:t>  + 0.0793X</a:t>
            </a:r>
            <a:r>
              <a:rPr lang="en-US" sz="2300" baseline="-25000">
                <a:solidFill>
                  <a:schemeClr val="bg1"/>
                </a:solidFill>
                <a:ea typeface="+mn-lt"/>
                <a:cs typeface="+mn-lt"/>
              </a:rPr>
              <a:t>4</a:t>
            </a:r>
            <a:r>
              <a:rPr lang="en-US" sz="2300">
                <a:solidFill>
                  <a:schemeClr val="bg1"/>
                </a:solidFill>
                <a:ea typeface="+mn-lt"/>
                <a:cs typeface="+mn-lt"/>
              </a:rPr>
              <a:t>  + 0.264X</a:t>
            </a:r>
            <a:r>
              <a:rPr lang="en-US" sz="2300" baseline="-25000">
                <a:solidFill>
                  <a:schemeClr val="bg1"/>
                </a:solidFill>
                <a:ea typeface="+mn-lt"/>
                <a:cs typeface="+mn-lt"/>
              </a:rPr>
              <a:t>5</a:t>
            </a:r>
            <a:r>
              <a:rPr lang="en-US" sz="2300">
                <a:solidFill>
                  <a:schemeClr val="bg1"/>
                </a:solidFill>
                <a:ea typeface="+mn-lt"/>
                <a:cs typeface="+mn-lt"/>
              </a:rPr>
              <a:t>  + 0.2722X</a:t>
            </a:r>
            <a:r>
              <a:rPr lang="en-US" sz="2300" baseline="-25000">
                <a:solidFill>
                  <a:schemeClr val="bg1"/>
                </a:solidFill>
                <a:ea typeface="+mn-lt"/>
                <a:cs typeface="+mn-lt"/>
              </a:rPr>
              <a:t>6</a:t>
            </a:r>
            <a:r>
              <a:rPr lang="en-US" sz="2300">
                <a:solidFill>
                  <a:schemeClr val="bg1"/>
                </a:solidFill>
                <a:ea typeface="+mn-lt"/>
                <a:cs typeface="+mn-lt"/>
              </a:rPr>
              <a:t>  + 0.2328X</a:t>
            </a:r>
            <a:r>
              <a:rPr lang="en-US" sz="2300" baseline="-25000">
                <a:solidFill>
                  <a:schemeClr val="bg1"/>
                </a:solidFill>
                <a:ea typeface="+mn-lt"/>
                <a:cs typeface="+mn-lt"/>
              </a:rPr>
              <a:t>7</a:t>
            </a:r>
            <a:r>
              <a:rPr lang="en-US" sz="2300">
                <a:solidFill>
                  <a:schemeClr val="bg1"/>
                </a:solidFill>
                <a:ea typeface="+mn-lt"/>
                <a:cs typeface="+mn-lt"/>
              </a:rPr>
              <a:t>  + 0.3235X</a:t>
            </a:r>
            <a:r>
              <a:rPr lang="en-US" sz="2300" baseline="-25000">
                <a:solidFill>
                  <a:schemeClr val="bg1"/>
                </a:solidFill>
                <a:ea typeface="+mn-lt"/>
                <a:cs typeface="+mn-lt"/>
              </a:rPr>
              <a:t>8</a:t>
            </a:r>
            <a:r>
              <a:rPr lang="en-US" sz="2300">
                <a:solidFill>
                  <a:schemeClr val="bg1"/>
                </a:solidFill>
                <a:ea typeface="+mn-lt"/>
                <a:cs typeface="+mn-lt"/>
              </a:rPr>
              <a:t>  + 0.2414X</a:t>
            </a:r>
            <a:r>
              <a:rPr lang="en-US" sz="2300" baseline="-25000">
                <a:solidFill>
                  <a:schemeClr val="bg1"/>
                </a:solidFill>
                <a:ea typeface="+mn-lt"/>
                <a:cs typeface="+mn-lt"/>
              </a:rPr>
              <a:t>9</a:t>
            </a:r>
            <a:r>
              <a:rPr lang="en-US" sz="2300">
                <a:solidFill>
                  <a:schemeClr val="bg1"/>
                </a:solidFill>
                <a:ea typeface="+mn-lt"/>
                <a:cs typeface="+mn-lt"/>
              </a:rPr>
              <a:t> </a:t>
            </a:r>
          </a:p>
          <a:p>
            <a:pPr algn="just"/>
            <a:endParaRPr lang="en-US" sz="2300">
              <a:solidFill>
                <a:schemeClr val="bg1"/>
              </a:solidFill>
              <a:ea typeface="+mn-lt"/>
              <a:cs typeface="+mn-lt"/>
            </a:endParaRPr>
          </a:p>
          <a:p>
            <a:pPr algn="just"/>
            <a:endParaRPr lang="en-US" sz="230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3832718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A204626-2220-4678-A939-FD94EA7B5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E48D76-1786-4306-9489-D158FD586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 dirty="0" err="1"/>
              <a:t>Restricciones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520A3-420D-4DE0-95B8-52103E2CC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US" dirty="0" err="1">
                <a:ea typeface="+mn-lt"/>
                <a:cs typeface="+mn-lt"/>
              </a:rPr>
              <a:t>Porcentajes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inversión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según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riesgo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 marL="383540" indent="-383540"/>
            <a:r>
              <a:rPr lang="en-US" dirty="0">
                <a:ea typeface="+mn-lt"/>
                <a:cs typeface="+mn-lt"/>
              </a:rPr>
              <a:t>Se </a:t>
            </a:r>
            <a:r>
              <a:rPr lang="en-US" dirty="0" err="1">
                <a:ea typeface="+mn-lt"/>
                <a:cs typeface="+mn-lt"/>
              </a:rPr>
              <a:t>debe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invertir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por</a:t>
            </a:r>
            <a:r>
              <a:rPr lang="en-US" dirty="0">
                <a:ea typeface="+mn-lt"/>
                <a:cs typeface="+mn-lt"/>
              </a:rPr>
              <a:t> lo </a:t>
            </a:r>
            <a:r>
              <a:rPr lang="en-US" dirty="0" err="1">
                <a:ea typeface="+mn-lt"/>
                <a:cs typeface="+mn-lt"/>
              </a:rPr>
              <a:t>menos</a:t>
            </a:r>
            <a:r>
              <a:rPr lang="en-US" dirty="0">
                <a:ea typeface="+mn-lt"/>
                <a:cs typeface="+mn-lt"/>
              </a:rPr>
              <a:t> $150,000 </a:t>
            </a:r>
            <a:r>
              <a:rPr lang="en-US" dirty="0" err="1">
                <a:ea typeface="+mn-lt"/>
                <a:cs typeface="+mn-lt"/>
              </a:rPr>
              <a:t>cada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activo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riesgo</a:t>
            </a:r>
            <a:r>
              <a:rPr lang="en-US" dirty="0">
                <a:ea typeface="+mn-lt"/>
                <a:cs typeface="+mn-lt"/>
              </a:rPr>
              <a:t> bajo.</a:t>
            </a:r>
            <a:endParaRPr lang="en-US" dirty="0"/>
          </a:p>
          <a:p>
            <a:pPr marL="383540" indent="-383540"/>
            <a:r>
              <a:rPr lang="en-US" dirty="0">
                <a:ea typeface="+mn-lt"/>
                <a:cs typeface="+mn-lt"/>
              </a:rPr>
              <a:t>Se </a:t>
            </a:r>
            <a:r>
              <a:rPr lang="en-US" dirty="0" err="1">
                <a:ea typeface="+mn-lt"/>
                <a:cs typeface="+mn-lt"/>
              </a:rPr>
              <a:t>debe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invertir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por</a:t>
            </a:r>
            <a:r>
              <a:rPr lang="en-US" dirty="0">
                <a:ea typeface="+mn-lt"/>
                <a:cs typeface="+mn-lt"/>
              </a:rPr>
              <a:t> lo </a:t>
            </a:r>
            <a:r>
              <a:rPr lang="en-US" dirty="0" err="1">
                <a:ea typeface="+mn-lt"/>
                <a:cs typeface="+mn-lt"/>
              </a:rPr>
              <a:t>menos</a:t>
            </a:r>
            <a:r>
              <a:rPr lang="en-US" dirty="0">
                <a:ea typeface="+mn-lt"/>
                <a:cs typeface="+mn-lt"/>
              </a:rPr>
              <a:t> $75,000 </a:t>
            </a:r>
            <a:r>
              <a:rPr lang="en-US" dirty="0" err="1">
                <a:ea typeface="+mn-lt"/>
                <a:cs typeface="+mn-lt"/>
              </a:rPr>
              <a:t>cada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activo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riesgo</a:t>
            </a:r>
            <a:r>
              <a:rPr lang="en-US" dirty="0">
                <a:ea typeface="+mn-lt"/>
                <a:cs typeface="+mn-lt"/>
              </a:rPr>
              <a:t> medio.</a:t>
            </a:r>
            <a:endParaRPr lang="en-US" dirty="0"/>
          </a:p>
          <a:p>
            <a:pPr marL="383540" indent="-383540"/>
            <a:r>
              <a:rPr lang="en-US" dirty="0">
                <a:ea typeface="+mn-lt"/>
                <a:cs typeface="+mn-lt"/>
              </a:rPr>
              <a:t>Del dinero a </a:t>
            </a:r>
            <a:r>
              <a:rPr lang="en-US" dirty="0" err="1">
                <a:ea typeface="+mn-lt"/>
                <a:cs typeface="+mn-lt"/>
              </a:rPr>
              <a:t>invertir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los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activos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riesgo</a:t>
            </a:r>
            <a:r>
              <a:rPr lang="en-US" dirty="0">
                <a:ea typeface="+mn-lt"/>
                <a:cs typeface="+mn-lt"/>
              </a:rPr>
              <a:t> alto, </a:t>
            </a:r>
            <a:r>
              <a:rPr lang="en-US" dirty="0" err="1">
                <a:ea typeface="+mn-lt"/>
                <a:cs typeface="+mn-lt"/>
              </a:rPr>
              <a:t>el</a:t>
            </a:r>
            <a:r>
              <a:rPr lang="en-US" dirty="0">
                <a:ea typeface="+mn-lt"/>
                <a:cs typeface="+mn-lt"/>
              </a:rPr>
              <a:t> 60% </a:t>
            </a:r>
            <a:r>
              <a:rPr lang="en-US" dirty="0" err="1">
                <a:ea typeface="+mn-lt"/>
                <a:cs typeface="+mn-lt"/>
              </a:rPr>
              <a:t>debe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destinarse</a:t>
            </a:r>
            <a:r>
              <a:rPr lang="en-US" dirty="0">
                <a:ea typeface="+mn-lt"/>
                <a:cs typeface="+mn-lt"/>
              </a:rPr>
              <a:t> a </a:t>
            </a:r>
            <a:r>
              <a:rPr lang="en-US" dirty="0" err="1">
                <a:ea typeface="+mn-lt"/>
                <a:cs typeface="+mn-lt"/>
              </a:rPr>
              <a:t>empresas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mexicanas</a:t>
            </a:r>
            <a:r>
              <a:rPr lang="en-US" dirty="0">
                <a:ea typeface="+mn-lt"/>
                <a:cs typeface="+mn-lt"/>
              </a:rPr>
              <a:t> y </a:t>
            </a:r>
            <a:r>
              <a:rPr lang="en-US" dirty="0" err="1">
                <a:ea typeface="+mn-lt"/>
                <a:cs typeface="+mn-lt"/>
              </a:rPr>
              <a:t>el</a:t>
            </a:r>
            <a:r>
              <a:rPr lang="en-US" dirty="0">
                <a:ea typeface="+mn-lt"/>
                <a:cs typeface="+mn-lt"/>
              </a:rPr>
              <a:t> 40% a </a:t>
            </a:r>
            <a:r>
              <a:rPr lang="en-US" dirty="0" err="1">
                <a:ea typeface="+mn-lt"/>
                <a:cs typeface="+mn-lt"/>
              </a:rPr>
              <a:t>empresas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extranjeras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 marL="383540" indent="-383540"/>
            <a:r>
              <a:rPr lang="en-US" dirty="0">
                <a:ea typeface="+mn-lt"/>
                <a:cs typeface="+mn-lt"/>
              </a:rPr>
              <a:t>No se </a:t>
            </a:r>
            <a:r>
              <a:rPr lang="en-US" dirty="0" err="1">
                <a:ea typeface="+mn-lt"/>
                <a:cs typeface="+mn-lt"/>
              </a:rPr>
              <a:t>pueden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invertir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más</a:t>
            </a:r>
            <a:r>
              <a:rPr lang="en-US" dirty="0">
                <a:ea typeface="+mn-lt"/>
                <a:cs typeface="+mn-lt"/>
              </a:rPr>
              <a:t> de $50,000 </a:t>
            </a:r>
            <a:r>
              <a:rPr lang="en-US" dirty="0" err="1">
                <a:ea typeface="+mn-lt"/>
                <a:cs typeface="+mn-lt"/>
              </a:rPr>
              <a:t>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cada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acción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97D8A6-1C5A-42B6-AE78-F3D0F9BDF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Imagen 5" descr="Icono&#10;&#10;Descripción generada automáticamente">
            <a:extLst>
              <a:ext uri="{FF2B5EF4-FFF2-40B4-BE49-F238E27FC236}">
                <a16:creationId xmlns:a16="http://schemas.microsoft.com/office/drawing/2014/main" id="{A9B30A56-6253-4847-B151-A61543F5F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548" y="1620684"/>
            <a:ext cx="3802786" cy="380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0427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4C058F-7FC2-440E-9898-A29889468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9000"/>
              </a:lnSpc>
            </a:pPr>
            <a:r>
              <a:rPr lang="en-US" sz="3400"/>
              <a:t>Significado y valor de los parámetros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C1B8E-B9B3-4DD2-A86B-205806A60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/>
              <a:t>X1 – Cetes</a:t>
            </a:r>
          </a:p>
          <a:p>
            <a:r>
              <a:rPr lang="en-US" sz="1700"/>
              <a:t>X2 – UDI</a:t>
            </a:r>
          </a:p>
          <a:p>
            <a:r>
              <a:rPr lang="en-US" sz="1700"/>
              <a:t>X3 - ETFs</a:t>
            </a:r>
          </a:p>
          <a:p>
            <a:r>
              <a:rPr lang="en-US" sz="1700"/>
              <a:t>X4 - FIBRAS</a:t>
            </a:r>
          </a:p>
          <a:p>
            <a:r>
              <a:rPr lang="en-US" sz="1700"/>
              <a:t>X5 - GRUMA</a:t>
            </a:r>
          </a:p>
          <a:p>
            <a:r>
              <a:rPr lang="en-US" sz="1700"/>
              <a:t>X6 - BIMBO</a:t>
            </a:r>
          </a:p>
          <a:p>
            <a:r>
              <a:rPr lang="en-US" sz="1700"/>
              <a:t>X7 - BACHOCO</a:t>
            </a:r>
          </a:p>
          <a:p>
            <a:r>
              <a:rPr lang="en-US" sz="1700"/>
              <a:t>X8 - TESLA</a:t>
            </a:r>
          </a:p>
          <a:p>
            <a:r>
              <a:rPr lang="en-US" sz="1700"/>
              <a:t>X9 - APPLE</a:t>
            </a:r>
          </a:p>
          <a:p>
            <a:endParaRPr lang="en-US" sz="1700"/>
          </a:p>
        </p:txBody>
      </p:sp>
      <p:pic>
        <p:nvPicPr>
          <p:cNvPr id="5" name="Imagen 5" descr="Icono&#10;&#10;Descripción generada automáticamente">
            <a:extLst>
              <a:ext uri="{FF2B5EF4-FFF2-40B4-BE49-F238E27FC236}">
                <a16:creationId xmlns:a16="http://schemas.microsoft.com/office/drawing/2014/main" id="{02EECE46-C8E8-4406-A589-6EB077E39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174" y="964721"/>
            <a:ext cx="4899803" cy="491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8940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1D7418-5423-4E74-9389-D8CF80091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713" y="470140"/>
            <a:ext cx="9601200" cy="1485900"/>
          </a:xfrm>
        </p:spPr>
        <p:txBody>
          <a:bodyPr/>
          <a:lstStyle/>
          <a:p>
            <a:r>
              <a:rPr lang="es-MX" b="1" dirty="0"/>
              <a:t>Deducción del modelo</a:t>
            </a: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05D1A1B6-BEF5-4F4D-8960-49B7FA512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077" y="1401741"/>
            <a:ext cx="9463313" cy="5187181"/>
          </a:xfrm>
          <a:prstGeom prst="rect">
            <a:avLst/>
          </a:prstGeom>
        </p:spPr>
      </p:pic>
      <p:pic>
        <p:nvPicPr>
          <p:cNvPr id="3" name="Imagen 4" descr="Icono&#10;&#10;Descripción generada automáticamente">
            <a:extLst>
              <a:ext uri="{FF2B5EF4-FFF2-40B4-BE49-F238E27FC236}">
                <a16:creationId xmlns:a16="http://schemas.microsoft.com/office/drawing/2014/main" id="{23D00228-9555-4960-A9E7-A8915C1D6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589" y="3135702"/>
            <a:ext cx="3720860" cy="372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1203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7E4D9-4C30-4F07-B65F-D9398E95D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70959" y="474453"/>
            <a:ext cx="4275257" cy="3552646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b="1" dirty="0" err="1"/>
              <a:t>Situación</a:t>
            </a:r>
            <a:r>
              <a:rPr lang="en-US" sz="2800" b="1" dirty="0"/>
              <a:t> que </a:t>
            </a:r>
            <a:r>
              <a:rPr lang="en-US" sz="2800" b="1" dirty="0" err="1"/>
              <a:t>representa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dirty="0">
                <a:ea typeface="+mn-lt"/>
                <a:cs typeface="+mn-lt"/>
              </a:rPr>
              <a:t>Un </a:t>
            </a:r>
            <a:r>
              <a:rPr lang="en-US" dirty="0" err="1">
                <a:ea typeface="+mn-lt"/>
                <a:cs typeface="+mn-lt"/>
              </a:rPr>
              <a:t>inversionista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conservador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cuenta</a:t>
            </a:r>
            <a:r>
              <a:rPr lang="en-US" dirty="0">
                <a:ea typeface="+mn-lt"/>
                <a:cs typeface="+mn-lt"/>
              </a:rPr>
              <a:t> con $1,000,000 y </a:t>
            </a:r>
            <a:r>
              <a:rPr lang="en-US" dirty="0" err="1">
                <a:ea typeface="+mn-lt"/>
                <a:cs typeface="+mn-lt"/>
              </a:rPr>
              <a:t>busca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diversificar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portafolio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acuerdo</a:t>
            </a:r>
            <a:r>
              <a:rPr lang="en-US" dirty="0">
                <a:ea typeface="+mn-lt"/>
                <a:cs typeface="+mn-lt"/>
              </a:rPr>
              <a:t> a sus </a:t>
            </a:r>
            <a:r>
              <a:rPr lang="en-US" dirty="0" err="1">
                <a:ea typeface="+mn-lt"/>
                <a:cs typeface="+mn-lt"/>
              </a:rPr>
              <a:t>necesidades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Acude</a:t>
            </a:r>
            <a:r>
              <a:rPr lang="en-US" dirty="0">
                <a:ea typeface="+mn-lt"/>
                <a:cs typeface="+mn-lt"/>
              </a:rPr>
              <a:t> con un </a:t>
            </a:r>
            <a:r>
              <a:rPr lang="en-US" dirty="0" err="1">
                <a:ea typeface="+mn-lt"/>
                <a:cs typeface="+mn-lt"/>
              </a:rPr>
              <a:t>asesor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financiero</a:t>
            </a:r>
            <a:r>
              <a:rPr lang="en-US" dirty="0">
                <a:ea typeface="+mn-lt"/>
                <a:cs typeface="+mn-lt"/>
              </a:rPr>
              <a:t> para </a:t>
            </a:r>
            <a:r>
              <a:rPr lang="en-US" dirty="0" err="1">
                <a:ea typeface="+mn-lt"/>
                <a:cs typeface="+mn-lt"/>
              </a:rPr>
              <a:t>crear</a:t>
            </a:r>
            <a:r>
              <a:rPr lang="en-US" dirty="0">
                <a:ea typeface="+mn-lt"/>
                <a:cs typeface="+mn-lt"/>
              </a:rPr>
              <a:t> un </a:t>
            </a:r>
            <a:r>
              <a:rPr lang="en-US" dirty="0" err="1">
                <a:ea typeface="+mn-lt"/>
                <a:cs typeface="+mn-lt"/>
              </a:rPr>
              <a:t>modelo</a:t>
            </a:r>
            <a:r>
              <a:rPr lang="en-US" dirty="0">
                <a:ea typeface="+mn-lt"/>
                <a:cs typeface="+mn-lt"/>
              </a:rPr>
              <a:t> que </a:t>
            </a:r>
            <a:r>
              <a:rPr lang="en-US" dirty="0" err="1">
                <a:ea typeface="+mn-lt"/>
                <a:cs typeface="+mn-lt"/>
              </a:rPr>
              <a:t>optimice</a:t>
            </a:r>
            <a:r>
              <a:rPr lang="en-US" dirty="0">
                <a:ea typeface="+mn-lt"/>
                <a:cs typeface="+mn-lt"/>
              </a:rPr>
              <a:t> sus </a:t>
            </a:r>
            <a:r>
              <a:rPr lang="en-US" dirty="0" err="1">
                <a:ea typeface="+mn-lt"/>
                <a:cs typeface="+mn-lt"/>
              </a:rPr>
              <a:t>ganancias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sz="2800" b="1" dirty="0">
              <a:ea typeface="+mn-lt"/>
              <a:cs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EAD6CC-53EE-4D13-854C-E2928E827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11668" y="474454"/>
            <a:ext cx="5066012" cy="290566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000" b="1" dirty="0" err="1"/>
              <a:t>Limitación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dirty="0"/>
              <a:t>La </a:t>
            </a:r>
            <a:r>
              <a:rPr lang="en-US" dirty="0" err="1"/>
              <a:t>limitación</a:t>
            </a:r>
            <a:r>
              <a:rPr lang="en-US" dirty="0"/>
              <a:t> del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planteado</a:t>
            </a:r>
            <a:r>
              <a:rPr lang="en-US" dirty="0"/>
              <a:t> es </a:t>
            </a:r>
            <a:r>
              <a:rPr lang="en-US" dirty="0" err="1"/>
              <a:t>el</a:t>
            </a:r>
            <a:r>
              <a:rPr lang="en-US" dirty="0"/>
              <a:t> capital disponible a </a:t>
            </a:r>
            <a:r>
              <a:rPr lang="en-US" dirty="0" err="1"/>
              <a:t>invertir</a:t>
            </a:r>
            <a:r>
              <a:rPr lang="en-US" dirty="0"/>
              <a:t>,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es un </a:t>
            </a:r>
            <a:r>
              <a:rPr lang="en-US" dirty="0" err="1"/>
              <a:t>millón</a:t>
            </a:r>
            <a:r>
              <a:rPr lang="en-US" dirty="0"/>
              <a:t> de pesos. </a:t>
            </a:r>
          </a:p>
        </p:txBody>
      </p:sp>
      <p:pic>
        <p:nvPicPr>
          <p:cNvPr id="7" name="Imagen 7" descr="Icono&#10;&#10;Descripción generada automáticamente">
            <a:extLst>
              <a:ext uri="{FF2B5EF4-FFF2-40B4-BE49-F238E27FC236}">
                <a16:creationId xmlns:a16="http://schemas.microsoft.com/office/drawing/2014/main" id="{69D18018-006E-4B73-B3FC-99FDD88B8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287" y="4021755"/>
            <a:ext cx="3073879" cy="2380071"/>
          </a:xfrm>
          <a:prstGeom prst="rect">
            <a:avLst/>
          </a:prstGeom>
        </p:spPr>
      </p:pic>
      <p:pic>
        <p:nvPicPr>
          <p:cNvPr id="8" name="Imagen 8" descr="Icono&#10;&#10;Descripción generada automáticamente">
            <a:extLst>
              <a:ext uri="{FF2B5EF4-FFF2-40B4-BE49-F238E27FC236}">
                <a16:creationId xmlns:a16="http://schemas.microsoft.com/office/drawing/2014/main" id="{33D5B8DD-5F4B-40BB-807D-7E360D9D6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381" y="3725174"/>
            <a:ext cx="2973237" cy="297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14471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F90CED2-72DA-49F5-8068-294F7EEF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02DB483-4C13-4906-972B-A3938CD80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9000"/>
              </a:lnSpc>
            </a:pPr>
            <a:r>
              <a:rPr lang="en-US" sz="3400" b="1" i="0">
                <a:effectLst/>
              </a:rPr>
              <a:t>SOLUCIÓN</a:t>
            </a:r>
            <a:br>
              <a:rPr lang="en-US" sz="3400" b="1" i="0">
                <a:effectLst/>
              </a:rPr>
            </a:br>
            <a:r>
              <a:rPr lang="en-US" sz="3400" b="1"/>
              <a:t> </a:t>
            </a:r>
            <a:r>
              <a:rPr lang="en-US" sz="3400" b="1" i="0">
                <a:effectLst/>
              </a:rPr>
              <a:t>DEL </a:t>
            </a:r>
            <a:br>
              <a:rPr lang="en-US" sz="3400" b="1" i="0">
                <a:effectLst/>
              </a:rPr>
            </a:br>
            <a:r>
              <a:rPr lang="en-US" sz="3400" b="1" i="0">
                <a:effectLst/>
              </a:rPr>
              <a:t>PROBLEMA</a:t>
            </a:r>
            <a:endParaRPr lang="en-US" sz="3400"/>
          </a:p>
        </p:txBody>
      </p:sp>
      <p:graphicFrame>
        <p:nvGraphicFramePr>
          <p:cNvPr id="19" name="Content Placeholder 4">
            <a:extLst>
              <a:ext uri="{FF2B5EF4-FFF2-40B4-BE49-F238E27FC236}">
                <a16:creationId xmlns:a16="http://schemas.microsoft.com/office/drawing/2014/main" id="{F7D0A4D7-15AC-3157-FA89-B3A88CFC38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1938547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408441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Crop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7ECF6D8-9EA4-45A1-AFEB-B7C326AF0859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0</TotalTime>
  <Words>565</Words>
  <Application>Microsoft Office PowerPoint</Application>
  <PresentationFormat>Widescreen</PresentationFormat>
  <Paragraphs>87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Franklin Gothic Book</vt:lpstr>
      <vt:lpstr>Crop</vt:lpstr>
      <vt:lpstr>Portafolios de inversión</vt:lpstr>
      <vt:lpstr>Tabla de contenido</vt:lpstr>
      <vt:lpstr>OBJETIVOS</vt:lpstr>
      <vt:lpstr>Modelo que representa el problema </vt:lpstr>
      <vt:lpstr>Restricciones</vt:lpstr>
      <vt:lpstr>Significado y valor de los parámetros </vt:lpstr>
      <vt:lpstr>Deducción del modelo</vt:lpstr>
      <vt:lpstr>PowerPoint Presentation</vt:lpstr>
      <vt:lpstr>SOLUCIÓN  DEL  PROBLEMA</vt:lpstr>
      <vt:lpstr>¿Condujo el algoritmo de optimización a una solución factible? </vt:lpstr>
      <vt:lpstr>PowerPoint Presentation</vt:lpstr>
      <vt:lpstr>conclusiÓn</vt:lpstr>
      <vt:lpstr>Referencias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igutierrezviz22@outlook.com</dc:creator>
  <cp:lastModifiedBy>igutierrezviz22@outlook.com</cp:lastModifiedBy>
  <cp:revision>419</cp:revision>
  <dcterms:created xsi:type="dcterms:W3CDTF">2022-03-10T04:03:05Z</dcterms:created>
  <dcterms:modified xsi:type="dcterms:W3CDTF">2022-03-14T19:15:30Z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